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6" r:id="rId7"/>
    <p:sldId id="261" r:id="rId8"/>
    <p:sldId id="260" r:id="rId9"/>
    <p:sldId id="263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B96B-ACBD-4748-A37E-87D765C56D79}" type="datetimeFigureOut">
              <a:rPr lang="ru-RU" smtClean="0"/>
              <a:pPr/>
              <a:t>19.01.2010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FF5E0-A95B-423D-97BD-08A6849260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0" y="152400"/>
            <a:ext cx="2133600" cy="365125"/>
          </a:xfrm>
        </p:spPr>
        <p:txBody>
          <a:bodyPr/>
          <a:lstStyle/>
          <a:p>
            <a:fld id="{9B8CD410-4A0F-4FAA-8DD4-8F28EBF946F8}" type="datetime1">
              <a:rPr lang="ru-RU" sz="1600" b="1" i="1" smtClean="0">
                <a:solidFill>
                  <a:schemeClr val="accent2"/>
                </a:solidFill>
              </a:rPr>
              <a:pPr/>
              <a:t>19.01.2010</a:t>
            </a:fld>
            <a:endParaRPr lang="en-US" sz="1600" b="1" i="1" dirty="0"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7800" y="762000"/>
            <a:ext cx="6400800" cy="838200"/>
          </a:xfrm>
        </p:spPr>
        <p:txBody>
          <a:bodyPr/>
          <a:lstStyle/>
          <a:p>
            <a:r>
              <a:rPr lang="ru-RU" b="1" dirty="0" smtClean="0"/>
              <a:t>ВЫПУКЛЫЙ МНОГОУГОЛЬНИК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19400" y="152400"/>
            <a:ext cx="2971800" cy="457200"/>
          </a:xfrm>
        </p:spPr>
        <p:txBody>
          <a:bodyPr/>
          <a:lstStyle/>
          <a:p>
            <a:r>
              <a:rPr lang="ru-RU" b="1" i="1" dirty="0" smtClean="0">
                <a:latin typeface="Century Schoolbook" pitchFamily="18" charset="0"/>
              </a:rPr>
              <a:t>Классная работа.</a:t>
            </a:r>
            <a:endParaRPr lang="ru-RU" b="1" i="1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36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Решить устно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136360"/>
          </a:xfrm>
        </p:spPr>
        <p:txBody>
          <a:bodyPr/>
          <a:lstStyle/>
          <a:p>
            <a:r>
              <a:rPr lang="ru-RU" dirty="0" smtClean="0"/>
              <a:t>Может ли пятиугольник иметь стороны длиной 3 см, 4 см, 6 см, 8 см, 25 см?</a:t>
            </a:r>
          </a:p>
          <a:p>
            <a:r>
              <a:rPr lang="ru-RU" dirty="0" smtClean="0"/>
              <a:t>Вычислите сумму углов выпуклого : </a:t>
            </a:r>
          </a:p>
          <a:p>
            <a:pPr>
              <a:buNone/>
            </a:pPr>
            <a:r>
              <a:rPr lang="ru-RU" dirty="0" smtClean="0"/>
              <a:t>а) пятиугольника;</a:t>
            </a:r>
          </a:p>
          <a:p>
            <a:pPr>
              <a:buNone/>
            </a:pPr>
            <a:r>
              <a:rPr lang="ru-RU" dirty="0" smtClean="0"/>
              <a:t>б) десятиугольника.</a:t>
            </a:r>
          </a:p>
          <a:p>
            <a:pPr>
              <a:buNone/>
            </a:pPr>
            <a:r>
              <a:rPr lang="ru-RU" dirty="0" smtClean="0"/>
              <a:t>Из учебника</a:t>
            </a:r>
          </a:p>
          <a:p>
            <a:pPr>
              <a:buNone/>
            </a:pPr>
            <a:r>
              <a:rPr lang="ru-RU" dirty="0" smtClean="0"/>
              <a:t>Стр. </a:t>
            </a:r>
            <a:r>
              <a:rPr lang="ru-RU" dirty="0" smtClean="0"/>
              <a:t>179 </a:t>
            </a:r>
            <a:r>
              <a:rPr lang="ru-RU" dirty="0" smtClean="0"/>
              <a:t>№12(1), 13(1).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Домашнее задание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>
                <a:solidFill>
                  <a:schemeClr val="accent2">
                    <a:lumMod val="75000"/>
                  </a:schemeClr>
                </a:solidFill>
              </a:rPr>
              <a:t>Стр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 178-179,  в. 3 -7, № 10, 12(2), 13(3).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ломаная?</a:t>
            </a:r>
          </a:p>
          <a:p>
            <a:r>
              <a:rPr lang="ru-RU" dirty="0" smtClean="0"/>
              <a:t>Звенья ломаной равны 6 см, 4 см, 7 см, 17 см, 2 см. может ли расстояние между концами ломаной быть 20 см; 36 см;            ?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39000" y="3200400"/>
            <a:ext cx="106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/>
              <a:t>40 см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Ломаная называется замкнутой, если у неё концы совпадают.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447800" y="3048000"/>
            <a:ext cx="2743200" cy="990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191000" y="3048000"/>
            <a:ext cx="2895600" cy="1676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4038600" y="4724400"/>
            <a:ext cx="3048000" cy="1828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>
            <a:off x="1295400" y="5257800"/>
            <a:ext cx="2743200" cy="1295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762000" y="4572000"/>
            <a:ext cx="1219200" cy="152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 smtClean="0"/>
              <a:t>Простая замкнутая ломаная называется многоугольником, если её соседние звенья не лежат на одной прямой. </a:t>
            </a: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69332"/>
          </a:xfrm>
          <a:noFill/>
        </p:spPr>
        <p:txBody>
          <a:bodyPr wrap="square" rtlCol="0">
            <a:spAutoFit/>
          </a:bodyPr>
          <a:lstStyle/>
          <a:p>
            <a:pPr marL="0"/>
            <a:endParaRPr lang="ru-RU" sz="1800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295400" y="2438400"/>
            <a:ext cx="762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057400" y="2438400"/>
            <a:ext cx="1828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3238500" y="3009900"/>
            <a:ext cx="1219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3810000" y="2514600"/>
            <a:ext cx="24384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5981700" y="2781300"/>
            <a:ext cx="19050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3276600" y="4419600"/>
            <a:ext cx="43434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V="1">
            <a:off x="1828800" y="4495800"/>
            <a:ext cx="22098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>
            <a:off x="1295400" y="3200400"/>
            <a:ext cx="1295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09800" y="3733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sz="1400" dirty="0" smtClean="0"/>
              <a:t>8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914400" y="3048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752600" y="205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A2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0" y="5943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A7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620000" y="4191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sz="1400" dirty="0" smtClean="0"/>
              <a:t>6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96000" y="220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A5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581400" y="3733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A4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810000" y="2057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000"/>
                            </p:stCondLst>
                            <p:childTnLst>
                              <p:par>
                                <p:cTn id="6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2" grpId="0"/>
      <p:bldP spid="22" grpId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dirty="0" smtClean="0"/>
              <a:t>Многоугольник называется выпуклым, если он лежит в одной полуплоскости относительно любой прямой, содержащей его сторону.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828800" y="2743200"/>
            <a:ext cx="16002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429000" y="2743200"/>
            <a:ext cx="2743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5334000" y="4191000"/>
            <a:ext cx="25146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2743200" y="5867400"/>
            <a:ext cx="42672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V="1">
            <a:off x="1104900" y="4838700"/>
            <a:ext cx="2362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533400" y="2057400"/>
            <a:ext cx="3733800" cy="3124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14600" y="2514600"/>
            <a:ext cx="449580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4533899" y="3771901"/>
            <a:ext cx="4038602" cy="13715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1981200" y="5715000"/>
            <a:ext cx="6248400" cy="914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266700" y="4381500"/>
            <a:ext cx="3886200" cy="1524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Элементы выпуклого многоугольника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952500" y="2247900"/>
            <a:ext cx="1371600" cy="1295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286000" y="2209800"/>
            <a:ext cx="1447800" cy="381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124200" y="3200400"/>
            <a:ext cx="1524000" cy="304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667000" y="4114800"/>
            <a:ext cx="1371600" cy="13716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419100" y="4152900"/>
            <a:ext cx="1524000" cy="381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71600" y="5105400"/>
            <a:ext cx="1295400" cy="381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990600" y="2590800"/>
            <a:ext cx="266700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81000" y="3200400"/>
            <a:ext cx="2895600" cy="914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16200000" flipH="1">
            <a:off x="2209800" y="2286000"/>
            <a:ext cx="1905000" cy="1752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371600" y="4114800"/>
            <a:ext cx="2667000" cy="990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Дуга 26"/>
          <p:cNvSpPr/>
          <p:nvPr/>
        </p:nvSpPr>
        <p:spPr>
          <a:xfrm rot="18566879">
            <a:off x="2198796" y="5213909"/>
            <a:ext cx="838200" cy="762000"/>
          </a:xfrm>
          <a:prstGeom prst="arc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133600" y="5334000"/>
            <a:ext cx="2057400" cy="533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 rot="2164295">
            <a:off x="2506182" y="4974320"/>
            <a:ext cx="838200" cy="762000"/>
          </a:xfrm>
          <a:prstGeom prst="arc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2164295">
            <a:off x="2342921" y="4740683"/>
            <a:ext cx="1189430" cy="1098304"/>
          </a:xfrm>
          <a:prstGeom prst="arc">
            <a:avLst>
              <a:gd name="adj1" fmla="val 16200000"/>
              <a:gd name="adj2" fmla="val 21510696"/>
            </a:avLst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2133600" y="5486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А6</a:t>
            </a:r>
            <a:endParaRPr lang="ru-RU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114800" y="3886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А5</a:t>
            </a:r>
            <a:endParaRPr lang="ru-RU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733800" y="2057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А4</a:t>
            </a:r>
            <a:endParaRPr lang="ru-RU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828800" y="1600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А3</a:t>
            </a:r>
            <a:endParaRPr lang="ru-RU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0" y="32766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А2</a:t>
            </a:r>
            <a:endParaRPr lang="ru-RU" sz="2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09600" y="5105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А1</a:t>
            </a:r>
            <a:endParaRPr lang="ru-RU" sz="2800" b="1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>
            <a:off x="1333500" y="2705100"/>
            <a:ext cx="2514600" cy="2286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8" idx="3"/>
            <a:endCxn id="35" idx="1"/>
          </p:cNvCxnSpPr>
          <p:nvPr/>
        </p:nvCxnSpPr>
        <p:spPr>
          <a:xfrm>
            <a:off x="990600" y="3538210"/>
            <a:ext cx="3124200" cy="6096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H="1">
            <a:off x="838200" y="3657600"/>
            <a:ext cx="3276600" cy="381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790700" y="3543300"/>
            <a:ext cx="2819400" cy="914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endCxn id="38" idx="3"/>
          </p:cNvCxnSpPr>
          <p:nvPr/>
        </p:nvCxnSpPr>
        <p:spPr>
          <a:xfrm rot="16200000" flipV="1">
            <a:off x="854705" y="3674105"/>
            <a:ext cx="1948190" cy="1676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705600" y="17526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Вершины многоугольника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6629400" y="2362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Стороны многоугольника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6553200" y="2971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Диагонали многоугольника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6629400" y="3581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Угол многоугольника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6705600" y="4191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Внешний угол многоугольника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33" grpId="0" animBg="1"/>
      <p:bldP spid="34" grpId="0"/>
      <p:bldP spid="35" grpId="0"/>
      <p:bldP spid="36" grpId="0"/>
      <p:bldP spid="37" grpId="0"/>
      <p:bldP spid="38" grpId="0"/>
      <p:bldP spid="39" grpId="0"/>
      <p:bldP spid="54" grpId="0"/>
      <p:bldP spid="55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Устно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Сколько диагоналей можно провести из одной вершины   </a:t>
            </a:r>
            <a:r>
              <a:rPr lang="en-US" dirty="0" smtClean="0"/>
              <a:t>n-</a:t>
            </a:r>
            <a:r>
              <a:rPr lang="ru-RU" dirty="0" smtClean="0"/>
              <a:t>угольника, если </a:t>
            </a:r>
            <a:r>
              <a:rPr lang="en-US" dirty="0" smtClean="0"/>
              <a:t>n=4, n=5, n=6, n </a:t>
            </a:r>
            <a:r>
              <a:rPr lang="ru-RU" dirty="0" smtClean="0"/>
              <a:t>– произвольное число.</a:t>
            </a:r>
          </a:p>
          <a:p>
            <a:r>
              <a:rPr lang="ru-RU" dirty="0" smtClean="0"/>
              <a:t>Из одной вершины выпуклого </a:t>
            </a:r>
            <a:r>
              <a:rPr lang="en-US" dirty="0" smtClean="0"/>
              <a:t>n–</a:t>
            </a:r>
            <a:r>
              <a:rPr lang="ru-RU" dirty="0" smtClean="0"/>
              <a:t>угольника проводятся все его диагонали. Сколько при этом образуется треугольников, если: </a:t>
            </a:r>
            <a:r>
              <a:rPr lang="en-US" dirty="0" smtClean="0"/>
              <a:t>n=4, n=5, n=6 </a:t>
            </a:r>
            <a:r>
              <a:rPr lang="ru-RU" dirty="0" smtClean="0"/>
              <a:t>и т.д.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Сумма углов выпуклого многоугольника равна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180(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n – 2)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333500" y="3390900"/>
            <a:ext cx="205740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3124200" y="3048000"/>
            <a:ext cx="3048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5676900" y="3543300"/>
            <a:ext cx="18288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4648200" y="4876800"/>
            <a:ext cx="23622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676400" y="5181600"/>
            <a:ext cx="2971800" cy="12954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600200" y="3048000"/>
            <a:ext cx="4572000" cy="21336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600200" y="4876800"/>
            <a:ext cx="5410200" cy="30480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H="1">
            <a:off x="1257300" y="5524500"/>
            <a:ext cx="10668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981200" y="6248400"/>
            <a:ext cx="26670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2154936"/>
          </a:xfrm>
        </p:spPr>
        <p:txBody>
          <a:bodyPr/>
          <a:lstStyle/>
          <a:p>
            <a:r>
              <a:rPr lang="ru-RU" sz="3200" i="1" dirty="0" smtClean="0"/>
              <a:t>Внешним углом выпуклого </a:t>
            </a:r>
            <a:r>
              <a:rPr lang="ru-RU" sz="3200" i="1" dirty="0" err="1" smtClean="0"/>
              <a:t>многоуголь</a:t>
            </a:r>
            <a:r>
              <a:rPr lang="ru-RU" sz="3200" i="1" dirty="0" smtClean="0"/>
              <a:t>- </a:t>
            </a:r>
            <a:r>
              <a:rPr lang="ru-RU" sz="3200" i="1" dirty="0" err="1" smtClean="0"/>
              <a:t>ника</a:t>
            </a:r>
            <a:r>
              <a:rPr lang="ru-RU" sz="3200" i="1" dirty="0" smtClean="0"/>
              <a:t> при данной вершине называется угол, смежный с внутренним углом многоугольника при этой вершине. 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667000"/>
            <a:ext cx="7772400" cy="36885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AC8C-560F-4F76-8DC5-68B99913F9F7}" type="datetime1">
              <a:rPr lang="ru-RU" smtClean="0"/>
              <a:pPr/>
              <a:t>19.01.2010</a:t>
            </a:fld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1714500" y="4152900"/>
            <a:ext cx="1600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2057400" y="2895600"/>
            <a:ext cx="23622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19600" y="2895600"/>
            <a:ext cx="243840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971800" y="5410200"/>
            <a:ext cx="28194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5600700" y="4991100"/>
            <a:ext cx="14478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1371600" y="4495800"/>
            <a:ext cx="3048000" cy="167640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5714664">
            <a:off x="2862918" y="5217835"/>
            <a:ext cx="990600" cy="838200"/>
          </a:xfrm>
          <a:prstGeom prst="arc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132</TotalTime>
  <Words>274</Words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ВЫПУКЛЫЙ МНОГОУГОЛЬНИК </vt:lpstr>
      <vt:lpstr>Повторение </vt:lpstr>
      <vt:lpstr>Определение  </vt:lpstr>
      <vt:lpstr>Простая замкнутая ломаная называется многоугольником, если её соседние звенья не лежат на одной прямой. </vt:lpstr>
      <vt:lpstr>Многоугольник называется выпуклым, если он лежит в одной полуплоскости относительно любой прямой, содержащей его сторону.</vt:lpstr>
      <vt:lpstr>Элементы выпуклого многоугольника</vt:lpstr>
      <vt:lpstr>Устно </vt:lpstr>
      <vt:lpstr>Теорема</vt:lpstr>
      <vt:lpstr>Внешним углом выпуклого многоуголь- ника при данной вершине называется угол, смежный с внутренним углом многоугольника при этой вершине. </vt:lpstr>
      <vt:lpstr>Решить устно: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ВЫПУКЛЫЙ МНОГОУГОЛЬНИК </dc:title>
  <cp:lastModifiedBy>11</cp:lastModifiedBy>
  <cp:revision>15</cp:revision>
  <dcterms:modified xsi:type="dcterms:W3CDTF">2010-01-19T06:01:28Z</dcterms:modified>
</cp:coreProperties>
</file>