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3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70" r:id="rId14"/>
    <p:sldId id="273" r:id="rId15"/>
    <p:sldId id="269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3F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030" y="-1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26.10.2009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643050"/>
            <a:ext cx="84296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Никто не знает так много, как все мы вместе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42918"/>
            <a:ext cx="7286676" cy="5465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67868"/>
            <a:ext cx="8501122" cy="6375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571480"/>
            <a:ext cx="846540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1285860"/>
            <a:ext cx="55721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/>
              <a:t>Лис</a:t>
            </a:r>
            <a:r>
              <a:rPr lang="ru-RU" sz="6600" b="1" dirty="0" smtClean="0">
                <a:solidFill>
                  <a:srgbClr val="FF0000"/>
                </a:solidFill>
              </a:rPr>
              <a:t>ёнок</a:t>
            </a:r>
          </a:p>
          <a:p>
            <a:pPr algn="ctr"/>
            <a:r>
              <a:rPr lang="ru-RU" sz="6600" b="1" dirty="0" smtClean="0"/>
              <a:t>Волч</a:t>
            </a:r>
            <a:r>
              <a:rPr lang="ru-RU" sz="6600" b="1" dirty="0" smtClean="0">
                <a:solidFill>
                  <a:srgbClr val="FF0000"/>
                </a:solidFill>
              </a:rPr>
              <a:t>онок</a:t>
            </a:r>
          </a:p>
          <a:p>
            <a:pPr algn="ctr"/>
            <a:r>
              <a:rPr lang="ru-RU" sz="6600" b="1" dirty="0" smtClean="0"/>
              <a:t>Кот</a:t>
            </a:r>
            <a:r>
              <a:rPr lang="ru-RU" sz="6600" b="1" dirty="0" smtClean="0">
                <a:solidFill>
                  <a:srgbClr val="FF0000"/>
                </a:solidFill>
              </a:rPr>
              <a:t>ёнок</a:t>
            </a:r>
          </a:p>
          <a:p>
            <a:pPr algn="ctr"/>
            <a:r>
              <a:rPr lang="ru-RU" sz="6600" b="1" dirty="0" smtClean="0"/>
              <a:t>Тел</a:t>
            </a:r>
            <a:r>
              <a:rPr lang="ru-RU" sz="6600" b="1" dirty="0" smtClean="0">
                <a:solidFill>
                  <a:srgbClr val="FF0000"/>
                </a:solidFill>
              </a:rPr>
              <a:t>ёнок</a:t>
            </a:r>
            <a:r>
              <a:rPr lang="ru-RU" sz="6600" b="1" dirty="0" smtClean="0"/>
              <a:t> </a:t>
            </a:r>
            <a:endParaRPr lang="ru-R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080760">
            <a:off x="1685638" y="1310730"/>
            <a:ext cx="69953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</a:rPr>
              <a:t>Работа </a:t>
            </a:r>
          </a:p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</a:rPr>
              <a:t>с учебником</a:t>
            </a:r>
            <a:endParaRPr lang="ru-RU" sz="7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429000"/>
            <a:ext cx="2361699" cy="3124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214422"/>
            <a:ext cx="78581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Мама сказала: </a:t>
            </a:r>
          </a:p>
          <a:p>
            <a:r>
              <a:rPr lang="ru-RU" sz="5400" b="1" dirty="0" smtClean="0">
                <a:solidFill>
                  <a:srgbClr val="0070C0"/>
                </a:solidFill>
              </a:rPr>
              <a:t>«Дочка, вставай.</a:t>
            </a:r>
          </a:p>
          <a:p>
            <a:r>
              <a:rPr lang="ru-RU" sz="5400" b="1" dirty="0" smtClean="0">
                <a:solidFill>
                  <a:srgbClr val="0070C0"/>
                </a:solidFill>
              </a:rPr>
              <a:t>Солнце уж встало.</a:t>
            </a:r>
          </a:p>
          <a:p>
            <a:r>
              <a:rPr lang="ru-RU" sz="5400" b="1" dirty="0" smtClean="0">
                <a:solidFill>
                  <a:srgbClr val="0070C0"/>
                </a:solidFill>
              </a:rPr>
              <a:t>В школу отправляться </a:t>
            </a:r>
          </a:p>
          <a:p>
            <a:r>
              <a:rPr lang="ru-RU" sz="5400" b="1" dirty="0" smtClean="0">
                <a:solidFill>
                  <a:srgbClr val="0070C0"/>
                </a:solidFill>
              </a:rPr>
              <a:t>Время настало».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1214422"/>
            <a:ext cx="82868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</a:rPr>
              <a:t>Никто не знает так много, как все мы вместе…</a:t>
            </a:r>
            <a:endParaRPr lang="ru-RU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951245">
            <a:off x="926498" y="1148474"/>
            <a:ext cx="74176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>
                  <a:glow rad="228600">
                    <a:srgbClr val="FFF3F3"/>
                  </a:glow>
                </a:effectLst>
              </a:rPr>
              <a:t>Ребятки,        спасибо за урок</a:t>
            </a:r>
            <a:endParaRPr lang="ru-RU" sz="8800" b="1" dirty="0">
              <a:solidFill>
                <a:srgbClr val="FF0000"/>
              </a:solidFill>
              <a:effectLst>
                <a:glow rad="228600">
                  <a:srgbClr val="FFF3F3"/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581644">
            <a:off x="2287733" y="1285267"/>
            <a:ext cx="62865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4">
                    <a:lumMod val="50000"/>
                  </a:schemeClr>
                </a:solidFill>
              </a:rPr>
              <a:t>Минутка чистописания</a:t>
            </a:r>
            <a:endParaRPr lang="ru-RU" sz="6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" name="Picture 4" descr="9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928934"/>
            <a:ext cx="4537075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00024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ОК  ИК  ЧИК  УШК  ОНОК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3929066"/>
            <a:ext cx="86439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ЛЕСОК   СТУЛЬЧИК     ДОМИК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338416">
            <a:off x="2675661" y="1102972"/>
            <a:ext cx="5356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50000"/>
                  </a:schemeClr>
                </a:solidFill>
              </a:rPr>
              <a:t>Словарная работа</a:t>
            </a:r>
            <a:endParaRPr lang="ru-RU" sz="7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" name="Picture 20" descr="AN0079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714620"/>
            <a:ext cx="3071819" cy="320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08" y="2285992"/>
            <a:ext cx="52149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</a:rPr>
              <a:t>Состав</a:t>
            </a:r>
            <a:endParaRPr lang="ru-RU" sz="9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714488"/>
            <a:ext cx="86439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Третий лишний</a:t>
            </a:r>
          </a:p>
          <a:p>
            <a:pPr algn="ctr"/>
            <a:endParaRPr lang="ru-RU" sz="4800" b="1" dirty="0" smtClean="0"/>
          </a:p>
          <a:p>
            <a:pPr marL="914400" indent="-914400">
              <a:buFont typeface="+mj-lt"/>
              <a:buAutoNum type="arabicPeriod"/>
            </a:pPr>
            <a:r>
              <a:rPr lang="ru-RU" sz="4000" b="1" dirty="0" smtClean="0">
                <a:solidFill>
                  <a:srgbClr val="002060"/>
                </a:solidFill>
              </a:rPr>
              <a:t>Пища, корм, кормушка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4000" b="1" dirty="0" smtClean="0">
                <a:solidFill>
                  <a:srgbClr val="002060"/>
                </a:solidFill>
              </a:rPr>
              <a:t>Верить, верный, надежный</a:t>
            </a:r>
          </a:p>
          <a:p>
            <a:pPr marL="914400" indent="-914400">
              <a:buFont typeface="+mj-lt"/>
              <a:buAutoNum type="arabicPeriod"/>
            </a:pPr>
            <a:r>
              <a:rPr lang="ru-RU" sz="4000" b="1" dirty="0" smtClean="0">
                <a:solidFill>
                  <a:srgbClr val="002060"/>
                </a:solidFill>
              </a:rPr>
              <a:t>Столб, столбик, стоит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57270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1785918" y="1714488"/>
            <a:ext cx="49292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корень</a:t>
            </a:r>
            <a:endParaRPr lang="ru-RU" sz="80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85852" y="1285861"/>
            <a:ext cx="70009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Лес – лесок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Дом – домик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Стул - стульчик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Изба  - избушка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21" y="357166"/>
            <a:ext cx="819155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1">
      <a:dk1>
        <a:sysClr val="windowText" lastClr="000000"/>
      </a:dk1>
      <a:lt1>
        <a:srgbClr val="E3D0F1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107</TotalTime>
  <Words>94</Words>
  <PresentationFormat>Экран (4:3)</PresentationFormat>
  <Paragraphs>29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VIENNA XP</cp:lastModifiedBy>
  <cp:revision>13</cp:revision>
  <dcterms:modified xsi:type="dcterms:W3CDTF">2009-10-27T08:00:19Z</dcterms:modified>
</cp:coreProperties>
</file>