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555FE-6130-4925-9C0C-5219797BDA4A}" type="datetimeFigureOut">
              <a:rPr lang="ru-RU" smtClean="0"/>
              <a:t>24.02.2010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240EC-38AD-43CA-8A45-52A7B2C4B5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3F0C5-8A35-4B3C-8ED8-9C77BBA2480E}" type="datetime1">
              <a:rPr lang="ru-RU" smtClean="0"/>
              <a:t>24.02.2010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C8757-C71E-495A-B5F9-ABAA8A9AB03D}" type="datetime1">
              <a:rPr lang="ru-RU" smtClean="0"/>
              <a:t>24.02.2010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E6FDF-AE58-4A6C-B0D2-06B553EF9F16}" type="datetime1">
              <a:rPr lang="ru-RU" smtClean="0"/>
              <a:t>24.02.2010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6057-F3D4-4CC3-85EE-EF9A3CCFF86F}" type="datetime1">
              <a:rPr lang="ru-RU" smtClean="0"/>
              <a:t>24.02.2010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FA995-F9C4-48A5-8398-9F11F9916967}" type="datetime1">
              <a:rPr lang="ru-RU" smtClean="0"/>
              <a:t>24.02.2010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E391C-9598-4331-82AD-686B349714B8}" type="datetime1">
              <a:rPr lang="ru-RU" smtClean="0"/>
              <a:t>24.02.2010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73787-7C3E-441C-A45E-FC19CC45F947}" type="datetime1">
              <a:rPr lang="ru-RU" smtClean="0"/>
              <a:t>24.02.2010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B539E-5CD3-4F71-B164-AC642105F400}" type="datetime1">
              <a:rPr lang="ru-RU" smtClean="0"/>
              <a:t>24.02.2010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71BE6-1D22-441E-B0AA-F838E8463641}" type="datetime1">
              <a:rPr lang="ru-RU" smtClean="0"/>
              <a:t>24.02.2010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768478-E69F-4C53-BA01-9706F933F4E9}" type="datetime1">
              <a:rPr lang="ru-RU" smtClean="0"/>
              <a:t>24.02.2010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C569A00-70D2-4891-8EA5-12790B270C05}" type="datetime1">
              <a:rPr lang="ru-RU" smtClean="0"/>
              <a:t>24.02.2010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5EAB5CE-DEBD-4C94-B899-36E6F8649B00}" type="datetime1">
              <a:rPr lang="ru-RU" smtClean="0"/>
              <a:t>24.02.2010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Окружность и круг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228600"/>
            <a:ext cx="2514600" cy="365125"/>
          </a:xfrm>
        </p:spPr>
        <p:txBody>
          <a:bodyPr/>
          <a:lstStyle/>
          <a:p>
            <a:fld id="{9D23D0FB-4054-4752-9C83-F6F6E4D5B6B3}" type="datetime1">
              <a:rPr lang="ru-RU" sz="2800" b="1" i="1" smtClean="0">
                <a:latin typeface="+mj-lt"/>
              </a:rPr>
              <a:t>24.02.2010</a:t>
            </a:fld>
            <a:endParaRPr lang="en-US" sz="2800" b="1" i="1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ирог 10"/>
          <p:cNvSpPr/>
          <p:nvPr/>
        </p:nvSpPr>
        <p:spPr>
          <a:xfrm>
            <a:off x="685800" y="1447800"/>
            <a:ext cx="4495800" cy="4495800"/>
          </a:xfrm>
          <a:prstGeom prst="pie">
            <a:avLst>
              <a:gd name="adj1" fmla="val 16003771"/>
              <a:gd name="adj2" fmla="val 15980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371600" y="2133600"/>
            <a:ext cx="3124200" cy="3124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71800" y="32004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</a:t>
            </a:r>
            <a:endParaRPr lang="ru-RU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14600" y="8382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43400" y="51054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14400" y="16002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</a:t>
            </a:r>
            <a:endParaRPr lang="ru-RU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19800" y="1524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ОКРУЖНОСТЬ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1828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КРУГ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019800" y="2133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ЦЕНТР ОКРУЖНОСТИ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2438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РАДИУС ОКРУЖНОСТИ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019800" y="2743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ДИАМЕТР ОКРУЖНОСТИ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3048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ПОЛУКРУГ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019800" y="3352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ПОЛУОКРУЖНОСТЬ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019800" y="3657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ДУГА ОКРУЖНОСТИ</a:t>
            </a:r>
            <a:endParaRPr lang="ru-RU" dirty="0"/>
          </a:p>
        </p:txBody>
      </p:sp>
      <p:sp>
        <p:nvSpPr>
          <p:cNvPr id="29" name="Пирог 28"/>
          <p:cNvSpPr/>
          <p:nvPr/>
        </p:nvSpPr>
        <p:spPr>
          <a:xfrm rot="2664165">
            <a:off x="689950" y="1503472"/>
            <a:ext cx="4435977" cy="4435977"/>
          </a:xfrm>
          <a:prstGeom prst="pie">
            <a:avLst>
              <a:gd name="adj1" fmla="val 0"/>
              <a:gd name="adj2" fmla="val 1090967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AE72-3633-4C07-B44A-BE65125F3A5A}" type="datetime1">
              <a:rPr lang="ru-RU" smtClean="0"/>
              <a:t>24.02.2010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21</Words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</vt:lpstr>
      <vt:lpstr>Окружность и круг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Окружность и круг</dc:title>
  <cp:lastModifiedBy>1</cp:lastModifiedBy>
  <cp:revision>5</cp:revision>
  <dcterms:modified xsi:type="dcterms:W3CDTF">2010-02-24T16:28:58Z</dcterms:modified>
</cp:coreProperties>
</file>