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C148C-D130-40D8-B84D-C14632A9D67B}" type="datetimeFigureOut">
              <a:rPr lang="ru-RU" smtClean="0"/>
              <a:t>14.01.2010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35218-D624-4EEB-A4E0-3FE3FF4E1A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772400" cy="1470025"/>
          </a:xfrm>
        </p:spPr>
        <p:txBody>
          <a:bodyPr/>
          <a:lstStyle/>
          <a:p>
            <a:r>
              <a:rPr lang="ru-RU" dirty="0" smtClean="0"/>
              <a:t>Ломаная.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00600" y="6096000"/>
            <a:ext cx="4343400" cy="762000"/>
          </a:xfrm>
        </p:spPr>
        <p:txBody>
          <a:bodyPr/>
          <a:lstStyle/>
          <a:p>
            <a:r>
              <a:rPr lang="ru-RU" dirty="0" smtClean="0"/>
              <a:t>Геометрия-9класс.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28600" y="228600"/>
            <a:ext cx="2133600" cy="365125"/>
          </a:xfrm>
        </p:spPr>
        <p:txBody>
          <a:bodyPr/>
          <a:lstStyle/>
          <a:p>
            <a:fld id="{162A1FEE-56B0-4D70-827F-DCD935E0C9E8}" type="datetime1">
              <a:rPr lang="ru-RU" sz="2400" i="1" smtClean="0">
                <a:solidFill>
                  <a:schemeClr val="tx1"/>
                </a:solidFill>
                <a:latin typeface="+mj-lt"/>
              </a:rPr>
              <a:t>14.01.2010</a:t>
            </a:fld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2286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latin typeface="Cambria" pitchFamily="18" charset="0"/>
              </a:rPr>
              <a:t>Классная работа.</a:t>
            </a:r>
            <a:endParaRPr lang="ru-RU" sz="40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ломаной.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D85E-EC99-4300-B19D-B319362052A2}" type="datetime1">
              <a:rPr lang="ru-RU" smtClean="0"/>
              <a:t>14.01.2010</a:t>
            </a:fld>
            <a:endParaRPr lang="en-US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914400" y="2133600"/>
            <a:ext cx="1066800" cy="99060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533400" y="3276600"/>
            <a:ext cx="2590800" cy="30480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1562100" y="2095500"/>
            <a:ext cx="2743200" cy="251460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191000" y="1981200"/>
            <a:ext cx="34290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838700" y="3009900"/>
            <a:ext cx="3505200" cy="2057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3048000" y="4648200"/>
            <a:ext cx="251460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914400" y="4648200"/>
            <a:ext cx="21336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3400" y="5257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3124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743200" y="4114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562600" y="556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467600" y="1828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0" y="1524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143000" y="4343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676400" y="1524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2819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19812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371600" y="4648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114800" y="175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7724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867400" y="586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048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816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ЗВЕНЬЯ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0" y="3505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ВЕРШИНЫ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7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ТЕОРЕМА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latin typeface="Century Schoolbook" pitchFamily="18" charset="0"/>
              </a:rPr>
              <a:t>Длина ломаной не меньше длины отрезка, соединяющего его концы.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409700" y="2476500"/>
            <a:ext cx="19050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71800" y="2133600"/>
            <a:ext cx="3581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219700" y="3695700"/>
            <a:ext cx="2667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4114800" y="5029200"/>
            <a:ext cx="2438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57400" y="2819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419600" y="1905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77000" y="3581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1752600" y="2362200"/>
            <a:ext cx="4800600" cy="1676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33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5486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accent3"/>
                </a:solidFill>
                <a:latin typeface="Century Schoolbook" pitchFamily="18" charset="0"/>
              </a:rPr>
              <a:t>a + </a:t>
            </a:r>
            <a:r>
              <a:rPr lang="en-US" sz="3600" b="1" i="1" dirty="0" err="1" smtClean="0">
                <a:solidFill>
                  <a:schemeClr val="accent3"/>
                </a:solidFill>
                <a:latin typeface="Century Schoolbook" pitchFamily="18" charset="0"/>
              </a:rPr>
              <a:t>b+c+d</a:t>
            </a:r>
            <a:r>
              <a:rPr lang="en-US" sz="3600" b="1" i="1" dirty="0" smtClean="0">
                <a:solidFill>
                  <a:schemeClr val="accent3"/>
                </a:solidFill>
                <a:latin typeface="Century Schoolbook" pitchFamily="18" charset="0"/>
              </a:rPr>
              <a:t> &gt; x</a:t>
            </a:r>
            <a:endParaRPr lang="ru-RU" sz="3600" b="1" i="1" dirty="0">
              <a:solidFill>
                <a:schemeClr val="accent3"/>
              </a:solidFill>
              <a:latin typeface="Century Schoolbook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52600" y="4038600"/>
            <a:ext cx="480060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752600" y="4038600"/>
            <a:ext cx="2362200" cy="1981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62400" y="3733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accent3"/>
                </a:solidFill>
              </a:rPr>
              <a:t>a</a:t>
            </a:r>
            <a:r>
              <a:rPr lang="en-US" sz="3600" b="1" i="1" dirty="0" smtClean="0">
                <a:solidFill>
                  <a:schemeClr val="accent3"/>
                </a:solidFill>
              </a:rPr>
              <a:t> + b &gt; x</a:t>
            </a:r>
            <a:endParaRPr lang="ru-RU" sz="3600" b="1" i="1" dirty="0">
              <a:solidFill>
                <a:schemeClr val="accent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28800" y="4800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accent3"/>
                </a:solidFill>
                <a:latin typeface="Century Schoolbook" pitchFamily="18" charset="0"/>
              </a:rPr>
              <a:t>a + </a:t>
            </a:r>
            <a:r>
              <a:rPr lang="en-US" sz="3600" b="1" i="1" dirty="0" smtClean="0">
                <a:solidFill>
                  <a:schemeClr val="accent3"/>
                </a:solidFill>
                <a:latin typeface="Century Schoolbook" pitchFamily="18" charset="0"/>
              </a:rPr>
              <a:t>b+ c &gt; x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1" build="allAtOnce"/>
      <p:bldP spid="28" grpId="0"/>
      <p:bldP spid="28" grpId="1"/>
      <p:bldP spid="30" grpId="0"/>
      <p:bldP spid="3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№1.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-1562100" y="4457700"/>
            <a:ext cx="40386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" y="2438400"/>
            <a:ext cx="40386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476500" y="4457700"/>
            <a:ext cx="40386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2514600" y="4495800"/>
            <a:ext cx="1981200" cy="1981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504950" y="5467350"/>
            <a:ext cx="1981200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81600" y="1981200"/>
            <a:ext cx="335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Найдите длину ломаной, если её вершины совпадают с вершинами квадрата со стороной 2 см.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ломаной </a:t>
            </a:r>
            <a:r>
              <a:rPr lang="en-US" dirty="0" smtClean="0"/>
              <a:t>ABCD AB = 3, BC = 4, CD =2. </a:t>
            </a:r>
            <a:r>
              <a:rPr lang="ru-RU" dirty="0" smtClean="0"/>
              <a:t>Может ли длина отрезка </a:t>
            </a:r>
            <a:r>
              <a:rPr lang="en-US" dirty="0" smtClean="0"/>
              <a:t>AD </a:t>
            </a:r>
            <a:r>
              <a:rPr lang="ru-RU" dirty="0" smtClean="0"/>
              <a:t>быть равной:</a:t>
            </a:r>
          </a:p>
          <a:p>
            <a:pPr marL="457200" indent="-457200">
              <a:buFont typeface="+mj-lt"/>
              <a:buAutoNum type="alphaLcPeriod"/>
            </a:pPr>
            <a:r>
              <a:rPr lang="ru-RU" dirty="0" smtClean="0"/>
              <a:t> 10</a:t>
            </a:r>
          </a:p>
          <a:p>
            <a:pPr marL="457200" indent="-457200">
              <a:buFont typeface="+mj-lt"/>
              <a:buAutoNum type="alphaLcPeriod"/>
            </a:pPr>
            <a:r>
              <a:rPr lang="ru-RU" dirty="0" smtClean="0"/>
              <a:t>7</a:t>
            </a:r>
          </a:p>
          <a:p>
            <a:pPr marL="457200" indent="-457200">
              <a:buFont typeface="+mj-lt"/>
              <a:buAutoNum type="alphaLcPeriod"/>
            </a:pPr>
            <a:r>
              <a:rPr lang="ru-RU" dirty="0" smtClean="0"/>
              <a:t>9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№3.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762000" y="46482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571500" y="3771900"/>
            <a:ext cx="1066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447800" y="2895600"/>
            <a:ext cx="1828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552700" y="3619500"/>
            <a:ext cx="27432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3352800" y="5638800"/>
            <a:ext cx="1219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V="1">
            <a:off x="2133600" y="5029200"/>
            <a:ext cx="2057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1409700" y="42291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447800" y="3581400"/>
            <a:ext cx="2743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47800" y="5410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2438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191000" y="4495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601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743200" y="3810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 flipH="1">
            <a:off x="2362200" y="3581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886200" y="18288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Какая из трёх ломаных 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ABCDQH (I), ABCEQH (II), AKMH (III)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имеет наименьшую длину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№3</a:t>
            </a:r>
          </a:p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§13, В. 1,2, упр. 5,6.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DC03-6CB5-4F6A-828F-B2D24F076443}" type="datetime1">
              <a:rPr lang="ru-RU" smtClean="0"/>
              <a:t>14.01.2010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163</Words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Ломаная.</vt:lpstr>
      <vt:lpstr>Элементы ломаной.</vt:lpstr>
      <vt:lpstr>ТЕОРЕМА Длина ломаной не меньше длины отрезка, соединяющего его концы.</vt:lpstr>
      <vt:lpstr>ЗАДАЧА №1.</vt:lpstr>
      <vt:lpstr>ЗАДАЧА №2.</vt:lpstr>
      <vt:lpstr>ЗАДАЧА №3.</vt:lpstr>
      <vt:lpstr>РЕШИТЬ ЗАДАЧИ</vt:lpstr>
      <vt:lpstr>ЗАДАНИЕ НА ДОМ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Ломаная.</dc:title>
  <cp:lastModifiedBy>User</cp:lastModifiedBy>
  <cp:revision>8</cp:revision>
  <dcterms:modified xsi:type="dcterms:W3CDTF">2010-01-14T17:53:12Z</dcterms:modified>
</cp:coreProperties>
</file>