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58C83D-BA33-47FB-8260-7A4033131DA2}" type="datetimeFigureOut">
              <a:rPr lang="ru-RU" smtClean="0"/>
              <a:t>15.12.2009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E9BE42-0665-4C19-A41F-E66A7C4701E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Формулы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Проверь свои знания</a:t>
            </a:r>
            <a:endParaRPr lang="ru-RU" dirty="0"/>
          </a:p>
        </p:txBody>
      </p:sp>
      <p:pic>
        <p:nvPicPr>
          <p:cNvPr id="1026" name="Picture 2" descr="C:\Documents and Settings\1\Рабочий стол\Новая папка\преподавание\информатика\как создать презентацию\praktichi_kurs_22\компьютеры\komp5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111522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228599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t=S:v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1\Рабочий стол\Новая папка\преподавание\информатика\как создать презентацию\praktichi_kurs_22\компьютеры\komp3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429132"/>
            <a:ext cx="2357454" cy="21591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Расстояние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2357430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S=</a:t>
            </a:r>
            <a:r>
              <a:rPr lang="en-US" sz="9600" b="1" i="1" dirty="0" err="1">
                <a:solidFill>
                  <a:srgbClr val="C00000"/>
                </a:solidFill>
              </a:rPr>
              <a:t>v</a:t>
            </a:r>
            <a:r>
              <a:rPr lang="en-US" sz="9600" b="1" i="1" dirty="0" err="1" smtClean="0">
                <a:solidFill>
                  <a:srgbClr val="C00000"/>
                </a:solidFill>
                <a:sym typeface="Symbol"/>
              </a:rPr>
              <a:t>t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1\Рабочий стол\Новая папка\преподавание\информатика\как создать презентацию\praktichi_kurs_22\компьютеры\komp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249214"/>
            <a:ext cx="1843095" cy="22754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Делимое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2071678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>
                <a:solidFill>
                  <a:srgbClr val="C00000"/>
                </a:solidFill>
              </a:rPr>
              <a:t>a</a:t>
            </a:r>
            <a:r>
              <a:rPr lang="en-US" sz="9600" b="1" i="1" dirty="0" smtClean="0">
                <a:solidFill>
                  <a:srgbClr val="C00000"/>
                </a:solidFill>
              </a:rPr>
              <a:t>=</a:t>
            </a:r>
            <a:r>
              <a:rPr lang="en-US" sz="9600" b="1" i="1" dirty="0" err="1" smtClean="0">
                <a:solidFill>
                  <a:srgbClr val="C00000"/>
                </a:solidFill>
              </a:rPr>
              <a:t>bq+r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Documents and Settings\1\Рабочий стол\Новая папка\преподавание\информатика\как создать презентацию\praktichi_kurs_22\компьютеры\komp1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0"/>
            <a:ext cx="2428882" cy="24288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Периметр прямоугольника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207167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P=2(</a:t>
            </a:r>
            <a:r>
              <a:rPr lang="en-US" sz="9600" b="1" i="1" dirty="0" err="1" smtClean="0">
                <a:solidFill>
                  <a:srgbClr val="C00000"/>
                </a:solidFill>
              </a:rPr>
              <a:t>a+b</a:t>
            </a:r>
            <a:r>
              <a:rPr lang="en-US" sz="9600" b="1" i="1" dirty="0" smtClean="0">
                <a:solidFill>
                  <a:srgbClr val="C00000"/>
                </a:solidFill>
              </a:rPr>
              <a:t>)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1\Рабочий стол\Новая папка\преподавание\информатика\как создать презентацию\praktichi_kurs_22\компьютеры\komp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83805" y="4714884"/>
            <a:ext cx="3126831" cy="19431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2285992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v=S:t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1\Рабочий стол\Новая папка\преподавание\информатика\как создать презентацию\praktichi_kurs_22\компьютеры\komp3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65482" y="0"/>
            <a:ext cx="2778518" cy="18319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Периметр квадрата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2285992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C00000"/>
                </a:solidFill>
              </a:rPr>
              <a:t>P=4a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Documents and Settings\1\Рабочий стол\Новая папка\преподавание\информатика\как создать презентацию\praktichi_kurs_22\компьютеры\komp3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7"/>
            <a:ext cx="2428892" cy="20240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21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Формулы </vt:lpstr>
      <vt:lpstr>Время </vt:lpstr>
      <vt:lpstr>Расстояние </vt:lpstr>
      <vt:lpstr>Делимое </vt:lpstr>
      <vt:lpstr>Периметр прямоугольника</vt:lpstr>
      <vt:lpstr>Скорость </vt:lpstr>
      <vt:lpstr>Периметр квадрата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</dc:title>
  <dc:creator>User</dc:creator>
  <cp:lastModifiedBy>User</cp:lastModifiedBy>
  <cp:revision>6</cp:revision>
  <dcterms:created xsi:type="dcterms:W3CDTF">2009-12-15T15:37:23Z</dcterms:created>
  <dcterms:modified xsi:type="dcterms:W3CDTF">2009-12-15T16:32:53Z</dcterms:modified>
</cp:coreProperties>
</file>