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  <p:sldId id="262" r:id="rId5"/>
    <p:sldId id="260" r:id="rId6"/>
    <p:sldId id="259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8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C83D-BA33-47FB-8260-7A4033131DA2}" type="datetimeFigureOut">
              <a:rPr lang="ru-RU" smtClean="0"/>
              <a:t>15.12.2009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9BE42-0665-4C19-A41F-E66A7C4701E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C83D-BA33-47FB-8260-7A4033131DA2}" type="datetimeFigureOut">
              <a:rPr lang="ru-RU" smtClean="0"/>
              <a:t>15.12.2009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9BE42-0665-4C19-A41F-E66A7C4701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C83D-BA33-47FB-8260-7A4033131DA2}" type="datetimeFigureOut">
              <a:rPr lang="ru-RU" smtClean="0"/>
              <a:t>15.12.2009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9BE42-0665-4C19-A41F-E66A7C4701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C83D-BA33-47FB-8260-7A4033131DA2}" type="datetimeFigureOut">
              <a:rPr lang="ru-RU" smtClean="0"/>
              <a:t>15.12.2009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9BE42-0665-4C19-A41F-E66A7C4701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C83D-BA33-47FB-8260-7A4033131DA2}" type="datetimeFigureOut">
              <a:rPr lang="ru-RU" smtClean="0"/>
              <a:t>15.12.2009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BE9BE42-0665-4C19-A41F-E66A7C4701E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C83D-BA33-47FB-8260-7A4033131DA2}" type="datetimeFigureOut">
              <a:rPr lang="ru-RU" smtClean="0"/>
              <a:t>15.12.2009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9BE42-0665-4C19-A41F-E66A7C4701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C83D-BA33-47FB-8260-7A4033131DA2}" type="datetimeFigureOut">
              <a:rPr lang="ru-RU" smtClean="0"/>
              <a:t>15.12.2009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9BE42-0665-4C19-A41F-E66A7C4701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C83D-BA33-47FB-8260-7A4033131DA2}" type="datetimeFigureOut">
              <a:rPr lang="ru-RU" smtClean="0"/>
              <a:t>15.12.2009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9BE42-0665-4C19-A41F-E66A7C4701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C83D-BA33-47FB-8260-7A4033131DA2}" type="datetimeFigureOut">
              <a:rPr lang="ru-RU" smtClean="0"/>
              <a:t>15.12.2009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9BE42-0665-4C19-A41F-E66A7C4701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C83D-BA33-47FB-8260-7A4033131DA2}" type="datetimeFigureOut">
              <a:rPr lang="ru-RU" smtClean="0"/>
              <a:t>15.12.2009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9BE42-0665-4C19-A41F-E66A7C4701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C83D-BA33-47FB-8260-7A4033131DA2}" type="datetimeFigureOut">
              <a:rPr lang="ru-RU" smtClean="0"/>
              <a:t>15.12.2009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9BE42-0665-4C19-A41F-E66A7C4701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458C83D-BA33-47FB-8260-7A4033131DA2}" type="datetimeFigureOut">
              <a:rPr lang="ru-RU" smtClean="0"/>
              <a:t>15.12.2009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E9BE42-0665-4C19-A41F-E66A7C4701E8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newsflash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Формулы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Проверь свои знания</a:t>
            </a:r>
            <a:endParaRPr lang="ru-RU" dirty="0"/>
          </a:p>
        </p:txBody>
      </p:sp>
      <p:pic>
        <p:nvPicPr>
          <p:cNvPr id="1026" name="Picture 2" descr="C:\Documents and Settings\1\Рабочий стол\Новая папка\преподавание\информатика\как создать презентацию\praktichi_kurs_22\компьютеры\komp54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3111522" cy="200026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200"/>
                            </p:stCondLst>
                            <p:childTnLst>
                              <p:par>
                                <p:cTn id="1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Время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000364" y="2285992"/>
            <a:ext cx="30718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i="1" dirty="0" smtClean="0">
                <a:solidFill>
                  <a:srgbClr val="C00000"/>
                </a:solidFill>
              </a:rPr>
              <a:t>t=S:v</a:t>
            </a:r>
            <a:endParaRPr lang="ru-RU" sz="9600" b="1" i="1" dirty="0">
              <a:solidFill>
                <a:srgbClr val="C00000"/>
              </a:solidFill>
            </a:endParaRPr>
          </a:p>
        </p:txBody>
      </p:sp>
      <p:pic>
        <p:nvPicPr>
          <p:cNvPr id="3074" name="Picture 2" descr="C:\Documents and Settings\1\Рабочий стол\Новая папка\преподавание\информатика\как создать презентацию\praktichi_kurs_22\компьютеры\komp37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4429132"/>
            <a:ext cx="2357454" cy="215916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Расстояние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357422" y="2357430"/>
            <a:ext cx="50006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i="1" dirty="0" smtClean="0">
                <a:solidFill>
                  <a:srgbClr val="C00000"/>
                </a:solidFill>
              </a:rPr>
              <a:t>S=</a:t>
            </a:r>
            <a:r>
              <a:rPr lang="en-US" sz="9600" b="1" i="1" dirty="0" err="1">
                <a:solidFill>
                  <a:srgbClr val="C00000"/>
                </a:solidFill>
              </a:rPr>
              <a:t>v</a:t>
            </a:r>
            <a:r>
              <a:rPr lang="en-US" sz="9600" b="1" i="1" dirty="0" err="1" smtClean="0">
                <a:solidFill>
                  <a:srgbClr val="C00000"/>
                </a:solidFill>
                <a:sym typeface="Symbol"/>
              </a:rPr>
              <a:t>t</a:t>
            </a:r>
            <a:endParaRPr lang="ru-RU" sz="9600" b="1" i="1" dirty="0">
              <a:solidFill>
                <a:srgbClr val="C00000"/>
              </a:solidFill>
            </a:endParaRPr>
          </a:p>
        </p:txBody>
      </p:sp>
      <p:pic>
        <p:nvPicPr>
          <p:cNvPr id="2050" name="Picture 2" descr="C:\Documents and Settings\1\Рабочий стол\Новая папка\преподавание\информатика\как создать презентацию\praktichi_kurs_22\компьютеры\komp42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54" y="4249214"/>
            <a:ext cx="1843095" cy="227542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Делимое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428860" y="2071678"/>
            <a:ext cx="45005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i="1" dirty="0">
                <a:solidFill>
                  <a:srgbClr val="C00000"/>
                </a:solidFill>
              </a:rPr>
              <a:t>a</a:t>
            </a:r>
            <a:r>
              <a:rPr lang="en-US" sz="9600" b="1" i="1" dirty="0" smtClean="0">
                <a:solidFill>
                  <a:srgbClr val="C00000"/>
                </a:solidFill>
              </a:rPr>
              <a:t>=</a:t>
            </a:r>
            <a:r>
              <a:rPr lang="en-US" sz="9600" b="1" i="1" dirty="0" err="1" smtClean="0">
                <a:solidFill>
                  <a:srgbClr val="C00000"/>
                </a:solidFill>
              </a:rPr>
              <a:t>bq+r</a:t>
            </a:r>
            <a:endParaRPr lang="ru-RU" sz="9600" b="1" i="1" dirty="0">
              <a:solidFill>
                <a:srgbClr val="C00000"/>
              </a:solidFill>
            </a:endParaRPr>
          </a:p>
        </p:txBody>
      </p:sp>
      <p:pic>
        <p:nvPicPr>
          <p:cNvPr id="6146" name="Picture 2" descr="C:\Documents and Settings\1\Рабочий стол\Новая папка\преподавание\информатика\как создать презентацию\praktichi_kurs_22\компьютеры\komp11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388" y="0"/>
            <a:ext cx="2428882" cy="242888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Периметр прямоугольника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071670" y="2071678"/>
            <a:ext cx="53578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i="1" dirty="0" smtClean="0">
                <a:solidFill>
                  <a:srgbClr val="C00000"/>
                </a:solidFill>
              </a:rPr>
              <a:t>P=2(</a:t>
            </a:r>
            <a:r>
              <a:rPr lang="en-US" sz="9600" b="1" i="1" dirty="0" err="1" smtClean="0">
                <a:solidFill>
                  <a:srgbClr val="C00000"/>
                </a:solidFill>
              </a:rPr>
              <a:t>a+b</a:t>
            </a:r>
            <a:r>
              <a:rPr lang="en-US" sz="9600" b="1" i="1" dirty="0" smtClean="0">
                <a:solidFill>
                  <a:srgbClr val="C00000"/>
                </a:solidFill>
              </a:rPr>
              <a:t>)</a:t>
            </a:r>
            <a:endParaRPr lang="ru-RU" sz="9600" b="1" i="1" dirty="0">
              <a:solidFill>
                <a:srgbClr val="C00000"/>
              </a:solidFill>
            </a:endParaRPr>
          </a:p>
        </p:txBody>
      </p:sp>
      <p:pic>
        <p:nvPicPr>
          <p:cNvPr id="5122" name="Picture 2" descr="C:\Documents and Settings\1\Рабочий стол\Новая папка\преподавание\информатика\как создать презентацию\praktichi_kurs_22\компьютеры\komp17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683805" y="4714884"/>
            <a:ext cx="3126831" cy="194310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Скорость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928926" y="2285992"/>
            <a:ext cx="32861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i="1" dirty="0" smtClean="0">
                <a:solidFill>
                  <a:srgbClr val="C00000"/>
                </a:solidFill>
              </a:rPr>
              <a:t>v=S:t</a:t>
            </a:r>
            <a:endParaRPr lang="ru-RU" sz="9600" b="1" i="1" dirty="0">
              <a:solidFill>
                <a:srgbClr val="C00000"/>
              </a:solidFill>
            </a:endParaRPr>
          </a:p>
        </p:txBody>
      </p:sp>
      <p:pic>
        <p:nvPicPr>
          <p:cNvPr id="4098" name="Picture 2" descr="C:\Documents and Settings\1\Рабочий стол\Новая папка\преподавание\информатика\как создать презентацию\praktichi_kurs_22\компьютеры\komp36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365482" y="0"/>
            <a:ext cx="2778518" cy="183199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3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Периметр квадрата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000364" y="2285992"/>
            <a:ext cx="31432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i="1" dirty="0" smtClean="0">
                <a:solidFill>
                  <a:srgbClr val="C00000"/>
                </a:solidFill>
              </a:rPr>
              <a:t>P=4a</a:t>
            </a:r>
            <a:endParaRPr lang="ru-RU" sz="9600" b="1" i="1" dirty="0">
              <a:solidFill>
                <a:srgbClr val="C00000"/>
              </a:solidFill>
            </a:endParaRPr>
          </a:p>
        </p:txBody>
      </p:sp>
      <p:pic>
        <p:nvPicPr>
          <p:cNvPr id="7170" name="Picture 2" descr="C:\Documents and Settings\1\Рабочий стол\Новая папка\преподавание\информатика\как создать презентацию\praktichi_kurs_22\компьютеры\komp39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3857627"/>
            <a:ext cx="2428892" cy="202407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55</TotalTime>
  <Words>21</Words>
  <Application>Microsoft Office PowerPoint</Application>
  <PresentationFormat>Экран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Формулы </vt:lpstr>
      <vt:lpstr>Время </vt:lpstr>
      <vt:lpstr>Расстояние </vt:lpstr>
      <vt:lpstr>Делимое </vt:lpstr>
      <vt:lpstr>Периметр прямоугольника</vt:lpstr>
      <vt:lpstr>Скорость </vt:lpstr>
      <vt:lpstr>Периметр квадрата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Формулы </dc:title>
  <dc:creator>User</dc:creator>
  <cp:lastModifiedBy>User</cp:lastModifiedBy>
  <cp:revision>6</cp:revision>
  <dcterms:created xsi:type="dcterms:W3CDTF">2009-12-15T15:37:23Z</dcterms:created>
  <dcterms:modified xsi:type="dcterms:W3CDTF">2009-12-15T16:32:53Z</dcterms:modified>
</cp:coreProperties>
</file>