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1DD255-562A-4214-B506-58F693CD2976}" type="datetimeFigureOut">
              <a:rPr lang="ru-RU" smtClean="0"/>
              <a:t>03.11.2009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7DB81A3-98FB-43E3-9AF7-9976D60B2FB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ДЛИНА ОТРЕЗКА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МАТЕМАТИКА 5 КЛАСС.</a:t>
            </a: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Линейка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Штрихи</a:t>
            </a:r>
          </a:p>
          <a:p>
            <a:r>
              <a:rPr lang="ru-RU" dirty="0" smtClean="0"/>
              <a:t>Деления</a:t>
            </a:r>
          </a:p>
          <a:p>
            <a:r>
              <a:rPr lang="ru-RU" dirty="0" smtClean="0"/>
              <a:t>Шкала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Единицы длины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  <a:p>
            <a:r>
              <a:rPr lang="ru-RU" dirty="0" smtClean="0"/>
              <a:t>         :10              :10               :10                :1000</a:t>
            </a:r>
          </a:p>
          <a:p>
            <a:pPr>
              <a:buNone/>
            </a:pPr>
            <a:r>
              <a:rPr lang="ru-RU" dirty="0" smtClean="0"/>
              <a:t> 1мм         1см                 1дм                  1м           1км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*10            *10               *10              *1000</a:t>
            </a:r>
            <a:endParaRPr lang="ru-RU" dirty="0"/>
          </a:p>
        </p:txBody>
      </p:sp>
      <p:sp>
        <p:nvSpPr>
          <p:cNvPr id="7" name="Дуга 6"/>
          <p:cNvSpPr/>
          <p:nvPr/>
        </p:nvSpPr>
        <p:spPr>
          <a:xfrm>
            <a:off x="1142976" y="3286124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>
            <a:off x="3000364" y="3286124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4786314" y="3286124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6643702" y="3286124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0800000">
            <a:off x="6643702" y="3571876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10800000">
            <a:off x="2928926" y="3643314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 rot="10800000">
            <a:off x="4857752" y="3571876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rot="10800000">
            <a:off x="1214414" y="3643314"/>
            <a:ext cx="1643074" cy="428628"/>
          </a:xfrm>
          <a:prstGeom prst="arc">
            <a:avLst>
              <a:gd name="adj1" fmla="val 10659251"/>
              <a:gd name="adj2" fmla="val 0"/>
            </a:avLst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Равные отрезки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                                                                   В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</a:t>
            </a:r>
            <a:r>
              <a:rPr lang="en-US" dirty="0" smtClean="0"/>
              <a:t>                                                                D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                                                               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57356" y="2143116"/>
            <a:ext cx="4643470" cy="1588"/>
          </a:xfrm>
          <a:prstGeom prst="line">
            <a:avLst/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43042" y="4071942"/>
            <a:ext cx="4643470" cy="1588"/>
          </a:xfrm>
          <a:prstGeom prst="line">
            <a:avLst/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0.00069 L 0.02726 -0.28264 " pathEditMode="relative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Длина ломаной.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 B                          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A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                                           E</a:t>
            </a:r>
          </a:p>
          <a:p>
            <a:pPr>
              <a:buNone/>
            </a:pPr>
            <a:r>
              <a:rPr lang="en-US" dirty="0" smtClean="0"/>
              <a:t>                         C            F</a:t>
            </a:r>
          </a:p>
          <a:p>
            <a:pPr>
              <a:buNone/>
            </a:pPr>
            <a:r>
              <a:rPr lang="en-US" dirty="0" smtClean="0"/>
              <a:t>AB+BC+CD+DE+EF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142976" y="2357430"/>
            <a:ext cx="2214578" cy="1714512"/>
          </a:xfrm>
          <a:prstGeom prst="line">
            <a:avLst/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571604" y="3571876"/>
            <a:ext cx="3000396" cy="571504"/>
          </a:xfrm>
          <a:prstGeom prst="line">
            <a:avLst/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643174" y="2500306"/>
            <a:ext cx="3000396" cy="2714644"/>
          </a:xfrm>
          <a:prstGeom prst="line">
            <a:avLst/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5036347" y="2821777"/>
            <a:ext cx="2143140" cy="1214446"/>
          </a:xfrm>
          <a:prstGeom prst="line">
            <a:avLst/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4429124" y="4500570"/>
            <a:ext cx="2286016" cy="857256"/>
          </a:xfrm>
          <a:prstGeom prst="line">
            <a:avLst/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6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6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6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6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6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6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6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6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6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600"/>
                            </p:stCondLst>
                            <p:childTnLst>
                              <p:par>
                                <p:cTn id="5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53</TotalTime>
  <Words>57</Words>
  <Application>Microsoft Office PowerPoint</Application>
  <PresentationFormat>Экран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Метро</vt:lpstr>
      <vt:lpstr>ДЛИНА ОТРЕЗКА</vt:lpstr>
      <vt:lpstr>Линейка</vt:lpstr>
      <vt:lpstr>Единицы длины</vt:lpstr>
      <vt:lpstr>Равные отрезки</vt:lpstr>
      <vt:lpstr>Длина ломаной.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ДЛИНА ОТРЕЗКА</dc:title>
  <dc:creator>User</dc:creator>
  <cp:lastModifiedBy>User</cp:lastModifiedBy>
  <cp:revision>6</cp:revision>
  <dcterms:created xsi:type="dcterms:W3CDTF">2009-11-03T11:55:08Z</dcterms:created>
  <dcterms:modified xsi:type="dcterms:W3CDTF">2009-11-03T12:48:30Z</dcterms:modified>
</cp:coreProperties>
</file>