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2" r:id="rId2"/>
    <p:sldId id="260" r:id="rId3"/>
    <p:sldId id="258" r:id="rId4"/>
    <p:sldId id="263" r:id="rId5"/>
    <p:sldId id="259" r:id="rId6"/>
    <p:sldId id="264" r:id="rId7"/>
    <p:sldId id="261" r:id="rId8"/>
    <p:sldId id="265" r:id="rId9"/>
    <p:sldId id="256" r:id="rId10"/>
    <p:sldId id="25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030" y="-24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25.10.2009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25.10.2009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25.10.2009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25.10.2009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25.10.2009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25.10.2009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58236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7158" y="714356"/>
            <a:ext cx="8572560" cy="4801314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ru-RU" sz="9600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2+2=     </a:t>
            </a:r>
          </a:p>
          <a:p>
            <a:r>
              <a:rPr lang="ru-RU" sz="9600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7+1=      </a:t>
            </a:r>
          </a:p>
          <a:p>
            <a:r>
              <a:rPr lang="ru-RU" sz="9600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8+1=    	9-1=</a:t>
            </a:r>
          </a:p>
          <a:p>
            <a:r>
              <a:rPr lang="ru-RU" sz="9600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  5-3=</a:t>
            </a:r>
          </a:p>
          <a:p>
            <a:r>
              <a:rPr lang="ru-RU" sz="9600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  6+1=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469" y="142852"/>
            <a:ext cx="8524935" cy="6393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714356"/>
            <a:ext cx="18573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</a:rPr>
              <a:t>10</a:t>
            </a:r>
            <a:endParaRPr lang="ru-RU" sz="96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2571744"/>
            <a:ext cx="18573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</a:rPr>
              <a:t>9</a:t>
            </a:r>
            <a:endParaRPr lang="ru-RU" sz="96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00826" y="3143248"/>
            <a:ext cx="18573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</a:rPr>
              <a:t>7</a:t>
            </a:r>
            <a:endParaRPr lang="ru-RU" sz="96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428604"/>
            <a:ext cx="18573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</a:rPr>
              <a:t>8</a:t>
            </a:r>
            <a:endParaRPr lang="ru-RU" sz="9600" b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4810" y="2143116"/>
            <a:ext cx="18573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</a:rPr>
              <a:t>0</a:t>
            </a:r>
            <a:endParaRPr lang="ru-RU" sz="9600" b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43702" y="4857760"/>
            <a:ext cx="18573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</a:rPr>
              <a:t>1</a:t>
            </a:r>
            <a:endParaRPr lang="ru-RU" sz="9600" b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4429132"/>
            <a:ext cx="18573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</a:rPr>
              <a:t>5</a:t>
            </a:r>
            <a:endParaRPr lang="ru-RU" sz="9600" b="1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3306" y="4714884"/>
            <a:ext cx="18573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</a:rPr>
              <a:t>6</a:t>
            </a:r>
            <a:endParaRPr lang="ru-RU" sz="9600" b="1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29520" y="714356"/>
            <a:ext cx="9239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</a:rPr>
              <a:t>2</a:t>
            </a:r>
            <a:endParaRPr lang="ru-RU" sz="9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469" y="142852"/>
            <a:ext cx="8524935" cy="6393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zadachi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643042" y="214290"/>
            <a:ext cx="5715040" cy="6429420"/>
          </a:xfrm>
          <a:prstGeom prst="rect">
            <a:avLst/>
          </a:prstGeom>
          <a:noFill/>
        </p:spPr>
      </p:pic>
      <p:pic>
        <p:nvPicPr>
          <p:cNvPr id="7174" name="Picture 6" descr="28cc48293f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-357214"/>
            <a:ext cx="1711325" cy="2619375"/>
          </a:xfrm>
          <a:prstGeom prst="rect">
            <a:avLst/>
          </a:prstGeom>
          <a:noFill/>
        </p:spPr>
      </p:pic>
      <p:pic>
        <p:nvPicPr>
          <p:cNvPr id="7176" name="Picture 8" descr="28cc48293f8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4643446"/>
            <a:ext cx="984250" cy="15398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469" y="142852"/>
            <a:ext cx="8524935" cy="6393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1">
      <a:dk1>
        <a:sysClr val="windowText" lastClr="000000"/>
      </a:dk1>
      <a:lt1>
        <a:sysClr val="window" lastClr="FFFFFF"/>
      </a:lt1>
      <a:dk2>
        <a:srgbClr val="FFFF00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47</TotalTime>
  <Words>15</Words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VIENNA XP</cp:lastModifiedBy>
  <cp:revision>9</cp:revision>
  <dcterms:modified xsi:type="dcterms:W3CDTF">2009-10-26T01:57:56Z</dcterms:modified>
</cp:coreProperties>
</file>