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7" r:id="rId8"/>
    <p:sldId id="261" r:id="rId9"/>
    <p:sldId id="262" r:id="rId10"/>
    <p:sldId id="263" r:id="rId11"/>
    <p:sldId id="268" r:id="rId12"/>
    <p:sldId id="264" r:id="rId13"/>
    <p:sldId id="269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9AB164-3DFC-4674-8889-F190319D022A}" type="datetimeFigureOut">
              <a:rPr lang="ru-RU" smtClean="0"/>
              <a:pPr/>
              <a:t>12.06.2009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C72C97-A69B-4C78-B990-DD6A8E29E57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Неевклидова геометрия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 ученица 9класса</a:t>
            </a:r>
          </a:p>
          <a:p>
            <a:r>
              <a:rPr lang="ru-RU" dirty="0" err="1" smtClean="0"/>
              <a:t>Батуровской</a:t>
            </a:r>
            <a:r>
              <a:rPr lang="ru-RU" dirty="0" smtClean="0"/>
              <a:t> средней школы </a:t>
            </a:r>
          </a:p>
          <a:p>
            <a:r>
              <a:rPr lang="ru-RU" dirty="0" err="1" smtClean="0"/>
              <a:t>Чекрыжова</a:t>
            </a:r>
            <a:r>
              <a:rPr lang="ru-RU" dirty="0" smtClean="0"/>
              <a:t> Анастасия.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Защита реферата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5 постулат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Итак, мы  </a:t>
            </a:r>
            <a:r>
              <a:rPr lang="ru-RU" dirty="0" smtClean="0"/>
              <a:t>дошли до пятого постулата. Сам Евклид формировал его </a:t>
            </a:r>
            <a:r>
              <a:rPr lang="ru-RU" dirty="0" smtClean="0"/>
              <a:t>так: </a:t>
            </a:r>
            <a:r>
              <a:rPr lang="ru-RU" dirty="0" smtClean="0"/>
              <a:t>«через точку вне прямой можно провести одну и только одну прямую , параллельную </a:t>
            </a:r>
            <a:r>
              <a:rPr lang="ru-RU" dirty="0" smtClean="0"/>
              <a:t>данной».</a:t>
            </a:r>
            <a:endParaRPr lang="ru-RU" dirty="0" smtClean="0"/>
          </a:p>
          <a:p>
            <a:r>
              <a:rPr lang="ru-RU" dirty="0" smtClean="0"/>
              <a:t>Самою известную попытку доказать пятый постулат методом от противного предпринял итальянский монах  Джироламо  </a:t>
            </a:r>
            <a:r>
              <a:rPr lang="ru-RU" dirty="0" err="1" smtClean="0"/>
              <a:t>Саккерти</a:t>
            </a:r>
            <a:r>
              <a:rPr lang="ru-RU" dirty="0" smtClean="0"/>
              <a:t>  в 1733 году . </a:t>
            </a:r>
            <a:r>
              <a:rPr lang="ru-RU" dirty="0" smtClean="0"/>
              <a:t>Он, </a:t>
            </a:r>
            <a:r>
              <a:rPr lang="ru-RU" dirty="0" smtClean="0"/>
              <a:t>как и другой математик  Ламберт в 1766 </a:t>
            </a:r>
            <a:r>
              <a:rPr lang="ru-RU" dirty="0" smtClean="0"/>
              <a:t>году, </a:t>
            </a:r>
            <a:r>
              <a:rPr lang="ru-RU" dirty="0" smtClean="0"/>
              <a:t>вплотную подошел к неевклидовой </a:t>
            </a:r>
            <a:r>
              <a:rPr lang="ru-RU" dirty="0" smtClean="0"/>
              <a:t>геометрии, </a:t>
            </a:r>
            <a:r>
              <a:rPr lang="ru-RU" dirty="0" smtClean="0"/>
              <a:t>но не нашел ее реальной.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928802"/>
            <a:ext cx="2667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143504" y="535782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Иоган</a:t>
            </a:r>
            <a:r>
              <a:rPr lang="ru-RU" dirty="0" smtClean="0"/>
              <a:t>  </a:t>
            </a:r>
            <a:r>
              <a:rPr lang="ru-RU" dirty="0" err="1" smtClean="0"/>
              <a:t>Ганс</a:t>
            </a:r>
            <a:r>
              <a:rPr lang="ru-RU" dirty="0" smtClean="0"/>
              <a:t> Ламберт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0"/>
            <a:ext cx="4038600" cy="44348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Гаусс, </a:t>
            </a:r>
            <a:r>
              <a:rPr lang="ru-RU" dirty="0" err="1" smtClean="0"/>
              <a:t>Больяи</a:t>
            </a:r>
            <a:r>
              <a:rPr lang="ru-RU" dirty="0" smtClean="0"/>
              <a:t>,   </a:t>
            </a:r>
            <a:r>
              <a:rPr lang="ru-RU" dirty="0" err="1" smtClean="0"/>
              <a:t>Швейкарт</a:t>
            </a:r>
            <a:r>
              <a:rPr lang="ru-RU" dirty="0" smtClean="0"/>
              <a:t>, </a:t>
            </a:r>
            <a:r>
              <a:rPr lang="ru-RU" dirty="0" err="1" smtClean="0"/>
              <a:t>Тауринус</a:t>
            </a:r>
            <a:r>
              <a:rPr lang="ru-RU" dirty="0" smtClean="0"/>
              <a:t> – они все рано или поздно убеждались , что доказать пятый постулат невозможно. Сам Лобачевский говорил об этой </a:t>
            </a:r>
            <a:r>
              <a:rPr lang="ru-RU" dirty="0" smtClean="0"/>
              <a:t>проблеме: «Напрасные </a:t>
            </a:r>
            <a:r>
              <a:rPr lang="ru-RU" dirty="0" smtClean="0"/>
              <a:t>страданья … в продолжение двух тысяч </a:t>
            </a:r>
            <a:r>
              <a:rPr lang="ru-RU" dirty="0" smtClean="0"/>
              <a:t>лет», и </a:t>
            </a:r>
            <a:r>
              <a:rPr lang="ru-RU" dirty="0" smtClean="0"/>
              <a:t>именно он смог отвергнуть этот </a:t>
            </a:r>
            <a:r>
              <a:rPr lang="ru-RU" dirty="0" smtClean="0"/>
              <a:t>постулат, </a:t>
            </a:r>
            <a:r>
              <a:rPr lang="ru-RU" dirty="0" smtClean="0"/>
              <a:t>создав новую геометрию.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0"/>
            <a:ext cx="22764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268854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429488" y="314324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Янош </a:t>
            </a:r>
            <a:r>
              <a:rPr lang="ru-RU" dirty="0" err="1" smtClean="0"/>
              <a:t>Больяи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214414" y="621508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Карл Фридрих Гаусс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Геометрия Лобачевского в реальном мире.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геометрия Евклида является только частью геометрии Лобачевского, то </a:t>
            </a:r>
            <a:r>
              <a:rPr lang="ru-RU" dirty="0" smtClean="0"/>
              <a:t>выходит, </a:t>
            </a:r>
            <a:r>
              <a:rPr lang="ru-RU" dirty="0" smtClean="0"/>
              <a:t>что наш мир – не мир Евклида , как принято </a:t>
            </a:r>
            <a:r>
              <a:rPr lang="ru-RU" dirty="0" smtClean="0"/>
              <a:t>считать. </a:t>
            </a:r>
            <a:r>
              <a:rPr lang="ru-RU" dirty="0" smtClean="0"/>
              <a:t>Почему же мы не замечаем </a:t>
            </a:r>
            <a:r>
              <a:rPr lang="ru-RU" dirty="0" smtClean="0"/>
              <a:t>разницы?</a:t>
            </a:r>
            <a:endParaRPr lang="ru-RU" dirty="0" smtClean="0"/>
          </a:p>
          <a:p>
            <a:r>
              <a:rPr lang="ru-RU" dirty="0" smtClean="0"/>
              <a:t>Как мы уже </a:t>
            </a:r>
            <a:r>
              <a:rPr lang="ru-RU" dirty="0" smtClean="0"/>
              <a:t>знаем, </a:t>
            </a:r>
            <a:r>
              <a:rPr lang="ru-RU" dirty="0" smtClean="0"/>
              <a:t>на поверхностях с отрицательной кривизной работает геометрия Лобачевского. Но именно такую кривизну имеют графики интенсивности всех электромагнитных </a:t>
            </a:r>
            <a:r>
              <a:rPr lang="ru-RU" dirty="0" smtClean="0"/>
              <a:t>полей! </a:t>
            </a:r>
            <a:r>
              <a:rPr lang="ru-RU" dirty="0" smtClean="0"/>
              <a:t>Состояние поверхности плазмы также описывается геометрией Лобачевского.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857364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1928802"/>
            <a:ext cx="4286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Но наглядно геометрию Лобачевского можно устроить и на </a:t>
            </a:r>
            <a:r>
              <a:rPr lang="ru-RU" sz="2400" dirty="0" smtClean="0"/>
              <a:t>бумаге. </a:t>
            </a:r>
            <a:r>
              <a:rPr lang="ru-RU" sz="2400" dirty="0" smtClean="0"/>
              <a:t>Если нарисовать </a:t>
            </a:r>
            <a:r>
              <a:rPr lang="ru-RU" sz="2400" dirty="0" smtClean="0"/>
              <a:t>окружность, </a:t>
            </a:r>
            <a:r>
              <a:rPr lang="ru-RU" sz="2400" dirty="0" smtClean="0"/>
              <a:t>то мы </a:t>
            </a:r>
            <a:r>
              <a:rPr lang="ru-RU" sz="2400" dirty="0" smtClean="0"/>
              <a:t>можем, </a:t>
            </a:r>
            <a:r>
              <a:rPr lang="ru-RU" sz="2400" dirty="0" smtClean="0"/>
              <a:t>не выходя за ее пределы, провести сколько угодно </a:t>
            </a:r>
            <a:r>
              <a:rPr lang="ru-RU" sz="2400" dirty="0" smtClean="0"/>
              <a:t>прямых, не пересекающих  </a:t>
            </a:r>
            <a:r>
              <a:rPr lang="ru-RU" sz="2400" dirty="0" smtClean="0"/>
              <a:t>данную. Взяв </a:t>
            </a:r>
            <a:r>
              <a:rPr lang="ru-RU" sz="2400" dirty="0" smtClean="0"/>
              <a:t>сферу, </a:t>
            </a:r>
            <a:r>
              <a:rPr lang="ru-RU" sz="2400" dirty="0" smtClean="0"/>
              <a:t>можно построить стереометрическую модель . Такая модель называется моделью Клейна.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857884" y="4857760"/>
            <a:ext cx="2714644" cy="147732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Через точку Р проходит бесконечно много «прямых», не пересекающих «прямой» а.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Когда Евклид формулировал пятый </a:t>
            </a:r>
            <a:r>
              <a:rPr lang="ru-RU" dirty="0" smtClean="0"/>
              <a:t>постулат, </a:t>
            </a:r>
            <a:r>
              <a:rPr lang="ru-RU" dirty="0" smtClean="0"/>
              <a:t>вряд ли он знал , какую бурю тот вызовет. Когда Лобачевский отказался от пятого </a:t>
            </a:r>
            <a:r>
              <a:rPr lang="ru-RU" dirty="0" smtClean="0"/>
              <a:t>постулата, </a:t>
            </a:r>
            <a:r>
              <a:rPr lang="ru-RU" dirty="0" smtClean="0"/>
              <a:t>он не </a:t>
            </a:r>
            <a:r>
              <a:rPr lang="ru-RU" dirty="0" smtClean="0"/>
              <a:t>знал, </a:t>
            </a:r>
            <a:r>
              <a:rPr lang="ru-RU" dirty="0" smtClean="0"/>
              <a:t>что его </a:t>
            </a:r>
            <a:r>
              <a:rPr lang="ru-RU" dirty="0" smtClean="0"/>
              <a:t>«воображаемая </a:t>
            </a:r>
            <a:r>
              <a:rPr lang="ru-RU" dirty="0" smtClean="0"/>
              <a:t>геометрия» на проверку окажется реальной.</a:t>
            </a:r>
          </a:p>
          <a:p>
            <a:r>
              <a:rPr lang="ru-RU" dirty="0" smtClean="0"/>
              <a:t>Нельзя сказать , что неевклидова геометрия единственно правильна. На данный момент к ней нет никаких </a:t>
            </a:r>
            <a:r>
              <a:rPr lang="ru-RU" dirty="0" smtClean="0"/>
              <a:t>претензий. </a:t>
            </a:r>
            <a:r>
              <a:rPr lang="ru-RU" dirty="0" smtClean="0"/>
              <a:t>Но, может </a:t>
            </a:r>
            <a:r>
              <a:rPr lang="ru-RU" dirty="0" smtClean="0"/>
              <a:t>быть, </a:t>
            </a:r>
            <a:r>
              <a:rPr lang="ru-RU" dirty="0" smtClean="0"/>
              <a:t>через много лет она устареет – или это произойдет быстрее? Так или </a:t>
            </a:r>
            <a:r>
              <a:rPr lang="ru-RU" dirty="0" smtClean="0"/>
              <a:t>иначе, </a:t>
            </a:r>
            <a:r>
              <a:rPr lang="ru-RU" dirty="0" smtClean="0"/>
              <a:t>но наука никогда не будет стоять на месте, и когда </a:t>
            </a:r>
            <a:r>
              <a:rPr lang="ru-RU" dirty="0" smtClean="0"/>
              <a:t>–</a:t>
            </a:r>
            <a:r>
              <a:rPr lang="ru-RU" dirty="0" err="1" smtClean="0"/>
              <a:t>нибудь</a:t>
            </a:r>
            <a:r>
              <a:rPr lang="ru-RU" dirty="0" smtClean="0"/>
              <a:t> </a:t>
            </a:r>
            <a:r>
              <a:rPr lang="ru-RU" dirty="0" smtClean="0"/>
              <a:t>и этот проект окажется  макулатурой.</a:t>
            </a:r>
          </a:p>
          <a:p>
            <a:r>
              <a:rPr lang="ru-RU" dirty="0" smtClean="0"/>
              <a:t>Но думаю, что </a:t>
            </a:r>
            <a:r>
              <a:rPr lang="ru-RU" dirty="0" smtClean="0"/>
              <a:t>за это время </a:t>
            </a:r>
            <a:r>
              <a:rPr lang="ru-RU" dirty="0" smtClean="0"/>
              <a:t>он успеет исполнить свое предназначение- рассказать и заинтересовать </a:t>
            </a:r>
            <a:r>
              <a:rPr lang="ru-RU" dirty="0" smtClean="0"/>
              <a:t>учащихся </a:t>
            </a:r>
            <a:r>
              <a:rPr lang="ru-RU" dirty="0" smtClean="0"/>
              <a:t>настоящей геометрией нашего мира.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67590"/>
          </a:xfrm>
        </p:spPr>
        <p:txBody>
          <a:bodyPr/>
          <a:lstStyle/>
          <a:p>
            <a:r>
              <a:rPr lang="ru-RU" dirty="0" smtClean="0"/>
              <a:t>Автор реферата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6248" y="2643182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Ученица  9 класса  </a:t>
            </a:r>
          </a:p>
          <a:p>
            <a:r>
              <a:rPr lang="ru-RU" b="1" i="1" dirty="0" err="1" smtClean="0"/>
              <a:t>Батуровской</a:t>
            </a:r>
            <a:r>
              <a:rPr lang="ru-RU" b="1" i="1" dirty="0" smtClean="0"/>
              <a:t> средней школы ЧЕКРЫЖОВА  АНАСТАСИЯ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 descr="C:\Documents and Settings\УЧЕНИК\Рабочий стол\школа\классе\100_48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3116"/>
            <a:ext cx="3040155" cy="43894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Введение </a:t>
            </a:r>
          </a:p>
          <a:p>
            <a:r>
              <a:rPr lang="ru-RU" dirty="0" smtClean="0"/>
              <a:t>История геометрии.</a:t>
            </a:r>
          </a:p>
          <a:p>
            <a:r>
              <a:rPr lang="ru-RU" dirty="0" smtClean="0"/>
              <a:t>Биография  Николая  Ивановича Лобачевского.</a:t>
            </a:r>
          </a:p>
          <a:p>
            <a:r>
              <a:rPr lang="ru-RU" dirty="0" smtClean="0"/>
              <a:t>Другие  авторы .</a:t>
            </a:r>
          </a:p>
          <a:p>
            <a:r>
              <a:rPr lang="ru-RU" dirty="0" smtClean="0"/>
              <a:t>Краткое описание геометрии Лобачевского.</a:t>
            </a:r>
          </a:p>
          <a:p>
            <a:r>
              <a:rPr lang="ru-RU" dirty="0" smtClean="0"/>
              <a:t>5 постулат.</a:t>
            </a:r>
          </a:p>
          <a:p>
            <a:r>
              <a:rPr lang="ru-RU" dirty="0" smtClean="0"/>
              <a:t>Геометрия  Лобачевского в реальном мире.</a:t>
            </a:r>
          </a:p>
          <a:p>
            <a:r>
              <a:rPr lang="ru-RU" dirty="0" smtClean="0"/>
              <a:t>Заключение. 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Введение.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28596" y="1857364"/>
            <a:ext cx="4857784" cy="3845720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Любая теория современной науки считается единственно верной, пока не создана следующая. Это своеобразная аксиома развития науки.</a:t>
            </a:r>
          </a:p>
          <a:p>
            <a:r>
              <a:rPr lang="ru-RU" sz="1600" b="1" dirty="0" smtClean="0"/>
              <a:t>Этот факт многократно подтверждался. Такова судьба всех наук, и нельзя сказать, что сегодняшнее открытие через двадцать лет не окажется грандиозной ошибкой. Но это тоже нормально- еще Ломоносов говорил: « Алхимия – мать химии: дочь не виновата, что ее мать глуповата».</a:t>
            </a:r>
          </a:p>
          <a:p>
            <a:r>
              <a:rPr lang="ru-RU" sz="1600" b="1" dirty="0" smtClean="0"/>
              <a:t>Участь эта не обошла и геометрию. Традиционная Евклидова геометрия переросла в неевклидову, геометрию Лобачевского. Именно этому разделу математики, его </a:t>
            </a:r>
            <a:r>
              <a:rPr lang="ru-RU" sz="1600" b="1" dirty="0" smtClean="0"/>
              <a:t>истории и </a:t>
            </a:r>
            <a:r>
              <a:rPr lang="ru-RU" sz="1600" b="1" dirty="0" smtClean="0"/>
              <a:t>особенностям и посвящен этот проект.</a:t>
            </a:r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500306"/>
            <a:ext cx="2883235" cy="3846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геометрии.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Считается, что геометрия началась в так называемой Ионийской школе.</a:t>
            </a:r>
          </a:p>
          <a:p>
            <a:r>
              <a:rPr lang="ru-RU" dirty="0" smtClean="0"/>
              <a:t>Ее основателем считается Фалес Милетский (640-540(546?) гг. до н. э.).</a:t>
            </a:r>
          </a:p>
          <a:p>
            <a:r>
              <a:rPr lang="ru-RU" dirty="0" smtClean="0"/>
              <a:t>Он доказал, что углы при основании равнобедренного треугольника равны, что вертикальные углы равны, что диаметр делит окружность пополам и еще множество теорем.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1" y="0"/>
            <a:ext cx="207167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4038600" cy="443484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Огромный импульс  развития этой школе дал Пифагор(569-470 гг. до. н. э.). Одна из теорем Пифагора известна каждому- это теорема о равенстве квадрата гипотенузы сумме квадратов катетов.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Закончилось развитие традиционной геометрии Евклидом. Его </a:t>
            </a:r>
            <a:r>
              <a:rPr lang="ru-RU" sz="1800" dirty="0" smtClean="0"/>
              <a:t>книга  «Начала</a:t>
            </a:r>
            <a:r>
              <a:rPr lang="ru-RU" sz="1800" dirty="0" smtClean="0"/>
              <a:t>» только до 1880 года выдержала 460 </a:t>
            </a:r>
            <a:r>
              <a:rPr lang="ru-RU" sz="1800" dirty="0" smtClean="0"/>
              <a:t>изданий, </a:t>
            </a:r>
            <a:r>
              <a:rPr lang="ru-RU" sz="1800" dirty="0" smtClean="0"/>
              <a:t>уступив только Библии.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428868"/>
            <a:ext cx="2667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857364"/>
            <a:ext cx="1552575" cy="2604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Биография Н.И. Лобачевского.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328982" cy="4434840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Детство Лобачевского было тяжелым и </a:t>
            </a:r>
            <a:r>
              <a:rPr lang="ru-RU" dirty="0" smtClean="0"/>
              <a:t>бедным. </a:t>
            </a:r>
            <a:r>
              <a:rPr lang="ru-RU" dirty="0" smtClean="0"/>
              <a:t>С самого начала своей жизни Лобачевский интересовался геометрией. Николай Иванович проявлял большую склонность к языкам- например, французский он выучил за три месяца. Он писал стихи- его поэмы о Волге считается одними из лучших. Но при этом он не забывал </a:t>
            </a:r>
            <a:r>
              <a:rPr lang="ru-RU" dirty="0" smtClean="0"/>
              <a:t>учиться: </a:t>
            </a:r>
            <a:r>
              <a:rPr lang="ru-RU" dirty="0" smtClean="0"/>
              <a:t>в 1807 году он </a:t>
            </a:r>
            <a:r>
              <a:rPr lang="ru-RU" dirty="0" smtClean="0"/>
              <a:t>студент, </a:t>
            </a:r>
            <a:r>
              <a:rPr lang="ru-RU" dirty="0" smtClean="0"/>
              <a:t>а в 1811- магистр.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28614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Взлеты и падения Лобачевского следовали один за другим. Только были сданы в печать первая и вторая части «Новых начал геометрии</a:t>
            </a:r>
            <a:r>
              <a:rPr lang="ru-RU" dirty="0" smtClean="0"/>
              <a:t>», как </a:t>
            </a:r>
            <a:r>
              <a:rPr lang="ru-RU" dirty="0" smtClean="0"/>
              <a:t>умер его кумир Пушкин , а потом и дочь Надежда. </a:t>
            </a:r>
            <a:endParaRPr lang="ru-RU" dirty="0" smtClean="0"/>
          </a:p>
          <a:p>
            <a:r>
              <a:rPr lang="ru-RU" dirty="0" smtClean="0"/>
              <a:t>Умер Николай Иванович </a:t>
            </a:r>
            <a:r>
              <a:rPr lang="ru-RU" dirty="0" smtClean="0"/>
              <a:t>в 1856 г – забытым </a:t>
            </a:r>
            <a:r>
              <a:rPr lang="ru-RU" dirty="0" smtClean="0"/>
              <a:t>царем, </a:t>
            </a:r>
            <a:r>
              <a:rPr lang="ru-RU" dirty="0" smtClean="0"/>
              <a:t>л</a:t>
            </a:r>
            <a:r>
              <a:rPr lang="ru-RU" dirty="0" smtClean="0"/>
              <a:t>ишившись </a:t>
            </a:r>
            <a:r>
              <a:rPr lang="ru-RU" dirty="0" smtClean="0"/>
              <a:t>орденов и квартиры- ордена украли, а  квартиру конфисковали.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342902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авторы.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400" b="1" dirty="0" smtClean="0"/>
              <a:t>Идея неевклидовой геометрии пришла в голову не только Лобачевскому – просто ему повезло . Одним из «конкурентов» был Гаусс- великий </a:t>
            </a:r>
            <a:r>
              <a:rPr lang="ru-RU" sz="1400" b="1" dirty="0" smtClean="0"/>
              <a:t>затворник, </a:t>
            </a:r>
            <a:r>
              <a:rPr lang="ru-RU" sz="1400" b="1" dirty="0" smtClean="0"/>
              <a:t>отказавшийся от  услуг  </a:t>
            </a:r>
            <a:r>
              <a:rPr lang="ru-RU" sz="1400" b="1" dirty="0" err="1" smtClean="0"/>
              <a:t>почты,чтобы</a:t>
            </a:r>
            <a:r>
              <a:rPr lang="ru-RU" sz="1400" b="1" dirty="0" smtClean="0"/>
              <a:t> </a:t>
            </a:r>
            <a:r>
              <a:rPr lang="ru-RU" sz="1400" b="1" dirty="0" smtClean="0"/>
              <a:t>никто не смог обвинит его в плагиате.</a:t>
            </a:r>
          </a:p>
          <a:p>
            <a:r>
              <a:rPr lang="ru-RU" sz="1400" b="1" dirty="0" smtClean="0"/>
              <a:t>В это время сын старого друга Гаусса, Янош </a:t>
            </a:r>
            <a:r>
              <a:rPr lang="ru-RU" sz="1400" b="1" dirty="0" err="1" smtClean="0"/>
              <a:t>Больяи</a:t>
            </a:r>
            <a:r>
              <a:rPr lang="ru-RU" sz="1400" b="1" dirty="0" smtClean="0"/>
              <a:t>, занялся теорией параллельных линий.</a:t>
            </a:r>
          </a:p>
          <a:p>
            <a:r>
              <a:rPr lang="ru-RU" sz="1400" b="1" dirty="0" smtClean="0"/>
              <a:t>В 1832 г он выпустил труд «Аппендикс» содержащий начала неевклидовой геометрии. Его работа почти совпадала с мемуарам  Лобачевского «О началах геометрии</a:t>
            </a:r>
            <a:r>
              <a:rPr lang="ru-RU" sz="1400" b="1" dirty="0" smtClean="0"/>
              <a:t>» 1829г. Подобных </a:t>
            </a:r>
            <a:r>
              <a:rPr lang="ru-RU" sz="1400" b="1" dirty="0" smtClean="0"/>
              <a:t>результатов достиг и сам Гаусс.</a:t>
            </a:r>
          </a:p>
          <a:p>
            <a:r>
              <a:rPr lang="ru-RU" sz="1400" b="1" dirty="0" smtClean="0"/>
              <a:t>Зимой 1848 </a:t>
            </a:r>
            <a:r>
              <a:rPr lang="ru-RU" sz="1400" b="1" dirty="0" smtClean="0"/>
              <a:t>г. </a:t>
            </a:r>
            <a:r>
              <a:rPr lang="ru-RU" sz="1400" b="1" dirty="0" smtClean="0"/>
              <a:t>к Гауссу пришел студент, его звали Бернард </a:t>
            </a:r>
            <a:r>
              <a:rPr lang="ru-RU" sz="1400" b="1" dirty="0" smtClean="0"/>
              <a:t>Риман, но </a:t>
            </a:r>
            <a:r>
              <a:rPr lang="ru-RU" sz="1400" b="1" dirty="0" smtClean="0"/>
              <a:t>Гаусс оттолкнул его. Тогда Риман, сжав </a:t>
            </a:r>
            <a:r>
              <a:rPr lang="ru-RU" sz="1400" b="1" dirty="0" smtClean="0"/>
              <a:t>зубы, </a:t>
            </a:r>
            <a:r>
              <a:rPr lang="ru-RU" sz="1400" b="1" dirty="0" smtClean="0"/>
              <a:t>уехал в Берлин, но мир </a:t>
            </a:r>
            <a:r>
              <a:rPr lang="ru-RU" sz="1400" b="1" dirty="0" smtClean="0"/>
              <a:t>тесен, и, </a:t>
            </a:r>
            <a:r>
              <a:rPr lang="ru-RU" sz="1400" b="1" dirty="0" smtClean="0"/>
              <a:t>защитив докторскую </a:t>
            </a:r>
            <a:r>
              <a:rPr lang="ru-RU" sz="1400" b="1" dirty="0" smtClean="0"/>
              <a:t>диссертацию, он </a:t>
            </a:r>
            <a:r>
              <a:rPr lang="ru-RU" sz="1400" b="1" dirty="0" smtClean="0"/>
              <a:t>решает стать профессором.</a:t>
            </a:r>
            <a:endParaRPr lang="ru-RU" sz="1400" b="1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37795" y="1920875"/>
            <a:ext cx="3659410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Краткое описание геометрии Лобачевского.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Иногда говорят, что в геометрии Лобачевского параллельные прямые пересекаются в бесконечности. Но это не совсем </a:t>
            </a:r>
            <a:r>
              <a:rPr lang="ru-RU" dirty="0" smtClean="0"/>
              <a:t>так. </a:t>
            </a:r>
            <a:r>
              <a:rPr lang="ru-RU" dirty="0" smtClean="0"/>
              <a:t>Есть только немного другое свойство </a:t>
            </a:r>
            <a:r>
              <a:rPr lang="ru-RU" dirty="0" smtClean="0"/>
              <a:t>параллельности: </a:t>
            </a:r>
            <a:r>
              <a:rPr lang="ru-RU" dirty="0" smtClean="0"/>
              <a:t>через одну точку вне прямой можно провести бесконечно много прямых, параллельных данной.</a:t>
            </a:r>
          </a:p>
          <a:p>
            <a:r>
              <a:rPr lang="ru-RU" dirty="0" smtClean="0"/>
              <a:t>Одними из важных объектов на плоскости Лобачевского являются пучки прямых. Но чтобы описать эти пучки сначала надо уяснить, что в плоскости Лобачевского есть три типа расположения </a:t>
            </a:r>
            <a:r>
              <a:rPr lang="ru-RU" dirty="0" smtClean="0"/>
              <a:t>прямых: </a:t>
            </a:r>
            <a:r>
              <a:rPr lang="ru-RU" dirty="0" smtClean="0"/>
              <a:t>прямые или </a:t>
            </a:r>
            <a:r>
              <a:rPr lang="ru-RU" dirty="0" smtClean="0"/>
              <a:t>параллельные, или пересекаются</a:t>
            </a:r>
            <a:r>
              <a:rPr lang="ru-RU" dirty="0" smtClean="0"/>
              <a:t>, или  являются расходящимися.</a:t>
            </a:r>
          </a:p>
          <a:p>
            <a:r>
              <a:rPr lang="ru-RU" dirty="0" smtClean="0"/>
              <a:t>Несмотря на все кажущиеся </a:t>
            </a:r>
            <a:r>
              <a:rPr lang="ru-RU" dirty="0" smtClean="0"/>
              <a:t>странности, </a:t>
            </a:r>
            <a:r>
              <a:rPr lang="ru-RU" dirty="0" smtClean="0"/>
              <a:t>геометрия Лобачевского является настоящей геометрией нашего </a:t>
            </a:r>
            <a:r>
              <a:rPr lang="ru-RU" dirty="0" smtClean="0"/>
              <a:t>мира, </a:t>
            </a:r>
            <a:r>
              <a:rPr lang="ru-RU" dirty="0" smtClean="0"/>
              <a:t>и Евклидова является только ее составной </a:t>
            </a:r>
            <a:r>
              <a:rPr lang="ru-RU" dirty="0" smtClean="0"/>
              <a:t>частью. </a:t>
            </a:r>
            <a:r>
              <a:rPr lang="ru-RU" dirty="0" smtClean="0"/>
              <a:t>Но в пределах ежедневных измерений евклидова геометрия дает </a:t>
            </a:r>
            <a:r>
              <a:rPr lang="ru-RU" dirty="0" err="1" smtClean="0"/>
              <a:t>исчезающе</a:t>
            </a:r>
            <a:r>
              <a:rPr lang="ru-RU" dirty="0" smtClean="0"/>
              <a:t> малые ошибки, и мы пользуемся  именно ею. 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367</TotalTime>
  <Words>1028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Неевклидова геометрия</vt:lpstr>
      <vt:lpstr>Содержание </vt:lpstr>
      <vt:lpstr>Введение.</vt:lpstr>
      <vt:lpstr>История геометрии.</vt:lpstr>
      <vt:lpstr>Слайд 5</vt:lpstr>
      <vt:lpstr>Биография Н.И. Лобачевского.</vt:lpstr>
      <vt:lpstr>Слайд 7</vt:lpstr>
      <vt:lpstr>Другие авторы.</vt:lpstr>
      <vt:lpstr>Краткое описание геометрии Лобачевского.</vt:lpstr>
      <vt:lpstr>5 постулат</vt:lpstr>
      <vt:lpstr>Слайд 11</vt:lpstr>
      <vt:lpstr>Геометрия Лобачевского в реальном мире.</vt:lpstr>
      <vt:lpstr>Слайд 13</vt:lpstr>
      <vt:lpstr>Заключение.</vt:lpstr>
      <vt:lpstr>Автор реферата </vt:lpstr>
    </vt:vector>
  </TitlesOfParts>
  <Company>11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Неевклидова геометрия</dc:title>
  <dc:creator>УЧЕНИК</dc:creator>
  <cp:lastModifiedBy>УЧЕНИК</cp:lastModifiedBy>
  <cp:revision>35</cp:revision>
  <dcterms:created xsi:type="dcterms:W3CDTF">2009-05-06T07:05:24Z</dcterms:created>
  <dcterms:modified xsi:type="dcterms:W3CDTF">2009-06-12T04:14:51Z</dcterms:modified>
</cp:coreProperties>
</file>