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3296-E6C8-4E3C-88AA-386C48ED5FAC}" type="datetimeFigureOut">
              <a:rPr lang="ru-RU" smtClean="0"/>
              <a:t>25.10.2009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D2DD06D-ED4D-4FC6-9B20-8798C6E9A7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3296-E6C8-4E3C-88AA-386C48ED5FAC}" type="datetimeFigureOut">
              <a:rPr lang="ru-RU" smtClean="0"/>
              <a:t>25.10.2009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DD06D-ED4D-4FC6-9B20-8798C6E9A7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3296-E6C8-4E3C-88AA-386C48ED5FAC}" type="datetimeFigureOut">
              <a:rPr lang="ru-RU" smtClean="0"/>
              <a:t>25.10.2009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DD06D-ED4D-4FC6-9B20-8798C6E9A7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3296-E6C8-4E3C-88AA-386C48ED5FAC}" type="datetimeFigureOut">
              <a:rPr lang="ru-RU" smtClean="0"/>
              <a:t>25.10.2009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D2DD06D-ED4D-4FC6-9B20-8798C6E9A7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3296-E6C8-4E3C-88AA-386C48ED5FAC}" type="datetimeFigureOut">
              <a:rPr lang="ru-RU" smtClean="0"/>
              <a:t>25.10.2009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DD06D-ED4D-4FC6-9B20-8798C6E9A7D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3296-E6C8-4E3C-88AA-386C48ED5FAC}" type="datetimeFigureOut">
              <a:rPr lang="ru-RU" smtClean="0"/>
              <a:t>25.10.2009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DD06D-ED4D-4FC6-9B20-8798C6E9A7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3296-E6C8-4E3C-88AA-386C48ED5FAC}" type="datetimeFigureOut">
              <a:rPr lang="ru-RU" smtClean="0"/>
              <a:t>25.10.2009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D2DD06D-ED4D-4FC6-9B20-8798C6E9A7D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3296-E6C8-4E3C-88AA-386C48ED5FAC}" type="datetimeFigureOut">
              <a:rPr lang="ru-RU" smtClean="0"/>
              <a:t>25.10.2009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DD06D-ED4D-4FC6-9B20-8798C6E9A7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3296-E6C8-4E3C-88AA-386C48ED5FAC}" type="datetimeFigureOut">
              <a:rPr lang="ru-RU" smtClean="0"/>
              <a:t>25.10.2009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DD06D-ED4D-4FC6-9B20-8798C6E9A7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3296-E6C8-4E3C-88AA-386C48ED5FAC}" type="datetimeFigureOut">
              <a:rPr lang="ru-RU" smtClean="0"/>
              <a:t>25.10.2009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DD06D-ED4D-4FC6-9B20-8798C6E9A7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13296-E6C8-4E3C-88AA-386C48ED5FAC}" type="datetimeFigureOut">
              <a:rPr lang="ru-RU" smtClean="0"/>
              <a:t>25.10.2009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DD06D-ED4D-4FC6-9B20-8798C6E9A7D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5413296-E6C8-4E3C-88AA-386C48ED5FAC}" type="datetimeFigureOut">
              <a:rPr lang="ru-RU" smtClean="0"/>
              <a:t>25.10.2009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D2DD06D-ED4D-4FC6-9B20-8798C6E9A7D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14291"/>
            <a:ext cx="7772400" cy="857255"/>
          </a:xfrm>
        </p:spPr>
        <p:txBody>
          <a:bodyPr>
            <a:normAutofit/>
          </a:bodyPr>
          <a:lstStyle/>
          <a:p>
            <a:pPr algn="l"/>
            <a:r>
              <a:rPr lang="ru-RU" sz="2400" b="1" i="1" dirty="0" smtClean="0">
                <a:latin typeface="Century Schoolbook" pitchFamily="18" charset="0"/>
              </a:rPr>
              <a:t>27.10.09.          Классная работа.</a:t>
            </a:r>
            <a:endParaRPr lang="ru-RU" sz="2400" b="1" i="1" dirty="0">
              <a:latin typeface="Century Schoolbook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928670"/>
            <a:ext cx="8929718" cy="5715040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Квадратные корни. Арифметический квадратный корень.</a:t>
            </a:r>
          </a:p>
          <a:p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План урока.</a:t>
            </a:r>
          </a:p>
          <a:p>
            <a:pPr marL="514350" indent="-514350" algn="l"/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1. Проверка домашнего задания.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Представление презентации «Действительные числа».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Проверка тетради. 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Радикал.</a:t>
            </a:r>
          </a:p>
          <a:p>
            <a:pPr marL="514350" indent="-514350" algn="l"/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2. Повторение.</a:t>
            </a:r>
          </a:p>
          <a:p>
            <a:pPr marL="514350" indent="-514350" algn="l"/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3. Самостоятельная работа.</a:t>
            </a:r>
          </a:p>
          <a:p>
            <a:pPr marL="514350" indent="-514350" algn="l"/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4. Уравнение </a:t>
            </a:r>
            <a:r>
              <a:rPr lang="ru-RU" sz="2000" b="1" i="1" dirty="0" err="1" smtClean="0">
                <a:solidFill>
                  <a:schemeClr val="tx2"/>
                </a:solidFill>
                <a:latin typeface="Century Schoolbook" pitchFamily="18" charset="0"/>
              </a:rPr>
              <a:t>√х</a:t>
            </a:r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 = а.</a:t>
            </a:r>
          </a:p>
          <a:p>
            <a:pPr marL="514350" indent="-514350" algn="l"/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5. Выполнение упражнений.</a:t>
            </a:r>
          </a:p>
          <a:p>
            <a:pPr marL="514350" indent="-514350" algn="l"/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№398.</a:t>
            </a:r>
          </a:p>
          <a:p>
            <a:pPr marL="514350" indent="-514350" algn="l"/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Тренинг.</a:t>
            </a:r>
          </a:p>
          <a:p>
            <a:pPr marL="514350" indent="-514350" algn="l"/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№ 301 (</a:t>
            </a:r>
            <a:r>
              <a:rPr lang="ru-RU" sz="2000" b="1" i="1" dirty="0" err="1" smtClean="0">
                <a:solidFill>
                  <a:schemeClr val="tx2"/>
                </a:solidFill>
                <a:latin typeface="Century Schoolbook" pitchFamily="18" charset="0"/>
              </a:rPr>
              <a:t>ав</a:t>
            </a:r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).</a:t>
            </a:r>
          </a:p>
          <a:p>
            <a:pPr marL="514350" indent="-514350" algn="l"/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7. Контроль знаний.</a:t>
            </a:r>
          </a:p>
          <a:p>
            <a:pPr marL="514350" indent="-514350" algn="l"/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8. Итог урока.</a:t>
            </a:r>
          </a:p>
          <a:p>
            <a:pPr marL="514350" indent="-514350" algn="l"/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9. </a:t>
            </a:r>
            <a:r>
              <a:rPr lang="ru-RU" sz="2000" b="1" i="1" dirty="0">
                <a:solidFill>
                  <a:schemeClr val="tx2"/>
                </a:solidFill>
                <a:latin typeface="Century Schoolbook" pitchFamily="18" charset="0"/>
              </a:rPr>
              <a:t>Д</a:t>
            </a:r>
            <a:r>
              <a:rPr lang="ru-RU" sz="2000" b="1" i="1" dirty="0" smtClean="0">
                <a:solidFill>
                  <a:schemeClr val="tx2"/>
                </a:solidFill>
                <a:latin typeface="Century Schoolbook" pitchFamily="18" charset="0"/>
              </a:rPr>
              <a:t>/</a:t>
            </a:r>
            <a:r>
              <a:rPr lang="ru-RU" sz="2000" b="1" i="1" dirty="0" err="1" smtClean="0">
                <a:solidFill>
                  <a:schemeClr val="tx2"/>
                </a:solidFill>
                <a:latin typeface="Century Schoolbook" pitchFamily="18" charset="0"/>
              </a:rPr>
              <a:t>з</a:t>
            </a:r>
            <a:endParaRPr lang="ru-RU" sz="2000" b="1" i="1" dirty="0">
              <a:solidFill>
                <a:schemeClr val="tx2"/>
              </a:solidFill>
              <a:latin typeface="Century Schoolbook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214546" y="3786190"/>
            <a:ext cx="285752" cy="1588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</TotalTime>
  <Words>77</Words>
  <Application>Microsoft Office PowerPoint</Application>
  <PresentationFormat>Экран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Трек</vt:lpstr>
      <vt:lpstr>27.10.09.          Классная работа.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27.10.09.          Классная работа.</dc:title>
  <dc:creator>User</dc:creator>
  <cp:lastModifiedBy>User</cp:lastModifiedBy>
  <cp:revision>2</cp:revision>
  <dcterms:created xsi:type="dcterms:W3CDTF">2009-10-25T14:14:08Z</dcterms:created>
  <dcterms:modified xsi:type="dcterms:W3CDTF">2009-10-25T14:31:46Z</dcterms:modified>
</cp:coreProperties>
</file>