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00"/>
    <a:srgbClr val="008000"/>
    <a:srgbClr val="0033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jpeg"/><Relationship Id="rId6" Type="http://schemas.openxmlformats.org/officeDocument/2006/relationships/image" Target="../media/image10.jpeg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jpeg"/><Relationship Id="rId6" Type="http://schemas.openxmlformats.org/officeDocument/2006/relationships/image" Target="../media/image21.wmf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jpeg"/><Relationship Id="rId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20.jpeg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8C78984-8E75-484E-B7C6-0278F9C7F2A6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3EEC6EB-4E85-4753-8704-E39792C01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C1E9C-6602-43D8-9473-AAA75566971A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11C2F-D2A2-49DF-AE23-980139F43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89E7F-B005-4380-8C12-E5163DF71363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95946-1BC7-42EE-BDD2-E57D5CE88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DAE7-FA65-454A-9353-168E9A26BB16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52F2F-A82F-49B1-8D32-FA5864554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C8FE5-3901-4CE5-8FDC-F9383C4D3DAD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D61C-B218-4927-BD5D-29B6C7157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D1CA-3998-46B9-8B6D-4909B50ED6CE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9E1F9-5CD2-43A9-A03E-20D58CB2E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5EB20-8072-472C-9976-407485BD67FE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B3A67-5767-4711-8F7E-55A2EFCF5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D0542-F943-4ABB-BEDC-AD70614A935C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22F5-06FE-4E7E-8A83-311DF941E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904E6-9493-48E7-A94B-5ECF428F4354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2D7DB-632A-4D7E-87D4-6A7322426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F34A9-2926-4F5B-9474-72BFA40D8822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2279-B939-4772-AB5F-A3053BBFE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46C2F-192F-47DE-AC4A-0F440FBF85ED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48F09-1FA7-4951-B07F-EEDAF6DA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4D219-73B6-444D-9723-87AE2DF0C136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BC23A-F9C7-4D5D-A18B-BC870A881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601155-D69E-4979-B282-5E6D519553CF}" type="datetimeFigureOut">
              <a:rPr lang="ru-RU"/>
              <a:pPr>
                <a:defRPr/>
              </a:pPr>
              <a:t>04.11.2009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7CE391-8E93-4CCF-B238-815172B1B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5.wmf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40.jpe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1.png"/><Relationship Id="rId9" Type="http://schemas.openxmlformats.org/officeDocument/2006/relationships/image" Target="../media/image4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Vladimir\Мои документы\Мои рисунки\Организатор клипов (Microsoft)\j02906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549275"/>
            <a:ext cx="7343775" cy="63087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2997200"/>
            <a:ext cx="6400800" cy="1752600"/>
          </a:xfrm>
        </p:spPr>
        <p:txBody>
          <a:bodyPr/>
          <a:lstStyle/>
          <a:p>
            <a:r>
              <a:rPr lang="ru-RU" sz="4000" b="1" i="1" smtClean="0">
                <a:solidFill>
                  <a:srgbClr val="002060"/>
                </a:solidFill>
              </a:rPr>
              <a:t>Арифметический квадратный корень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755650" y="1557338"/>
            <a:ext cx="7772400" cy="1470025"/>
          </a:xfrm>
        </p:spPr>
        <p:txBody>
          <a:bodyPr/>
          <a:lstStyle/>
          <a:p>
            <a:r>
              <a:rPr lang="ru-RU" sz="8000" b="1" smtClean="0">
                <a:solidFill>
                  <a:srgbClr val="C00000"/>
                </a:solidFill>
              </a:rPr>
              <a:t>Алгебра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55650" y="188913"/>
            <a:ext cx="7920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003366"/>
                </a:solidFill>
              </a:rPr>
              <a:t>МОУ </a:t>
            </a:r>
            <a:r>
              <a:rPr lang="ru-RU" sz="2400" dirty="0" err="1" smtClean="0">
                <a:solidFill>
                  <a:srgbClr val="003366"/>
                </a:solidFill>
              </a:rPr>
              <a:t>Батуровская</a:t>
            </a:r>
            <a:r>
              <a:rPr lang="ru-RU" sz="2400" dirty="0" smtClean="0">
                <a:solidFill>
                  <a:srgbClr val="003366"/>
                </a:solidFill>
              </a:rPr>
              <a:t> средняя школа</a:t>
            </a:r>
            <a:endParaRPr lang="ru-RU" sz="2400" dirty="0">
              <a:solidFill>
                <a:srgbClr val="003366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771775" y="638175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003366"/>
                </a:solidFill>
              </a:rPr>
              <a:t>2009 </a:t>
            </a:r>
            <a:r>
              <a:rPr lang="ru-RU" b="1" dirty="0">
                <a:solidFill>
                  <a:srgbClr val="003366"/>
                </a:solidFill>
              </a:rPr>
              <a:t>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00125" y="1071563"/>
            <a:ext cx="721518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2060"/>
                </a:solidFill>
                <a:latin typeface="Calibri" pitchFamily="34" charset="0"/>
              </a:rPr>
              <a:t>ВНИМАНИЕ!!!</a:t>
            </a:r>
          </a:p>
          <a:p>
            <a:pPr algn="ctr"/>
            <a:r>
              <a:rPr lang="ru-RU" sz="4400" b="1">
                <a:solidFill>
                  <a:srgbClr val="002060"/>
                </a:solidFill>
                <a:latin typeface="Calibri" pitchFamily="34" charset="0"/>
              </a:rPr>
              <a:t>Сейчас вам будет представлена разминка в необычной форме – по раундам сложности</a:t>
            </a:r>
          </a:p>
        </p:txBody>
      </p:sp>
      <p:pic>
        <p:nvPicPr>
          <p:cNvPr id="7171" name="Picture 2" descr="C:\Documents and Settings\Vladimir\Мои документы\Мои рисунки\Организатор клипов (Microsoft)\j020540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0"/>
            <a:ext cx="2500312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Documents and Settings\Vladimir\Мои документы\Мои рисунки\Организатор клипов (Microsoft)\bs00559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8500"/>
            <a:ext cx="41433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74638" y="-139700"/>
            <a:ext cx="8924926" cy="1962150"/>
          </a:xfrm>
          <a:prstGeom prst="rect">
            <a:avLst/>
          </a:prstGeom>
          <a:noFill/>
        </p:spPr>
      </p:pic>
      <p:pic>
        <p:nvPicPr>
          <p:cNvPr id="1035" name="Picture 2" descr="C:\Documents and Settings\Vladimir\Мои документы\Мои рисунки\Организатор клипов (Microsoft)\j034913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38"/>
            <a:ext cx="29019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 descr="Букет"/>
          <p:cNvGraphicFramePr>
            <a:graphicFrameLocks noChangeAspect="1"/>
          </p:cNvGraphicFramePr>
          <p:nvPr/>
        </p:nvGraphicFramePr>
        <p:xfrm>
          <a:off x="500063" y="1714500"/>
          <a:ext cx="1214437" cy="1085850"/>
        </p:xfrm>
        <a:graphic>
          <a:graphicData uri="http://schemas.openxmlformats.org/presentationml/2006/ole">
            <p:oleObj spid="_x0000_s1026" name="Формула" r:id="rId5" imgW="241200" imgH="215640" progId="Equation.3">
              <p:embed/>
            </p:oleObj>
          </a:graphicData>
        </a:graphic>
      </p:graphicFrame>
      <p:graphicFrame>
        <p:nvGraphicFramePr>
          <p:cNvPr id="6" name="Object 4" descr="Букет"/>
          <p:cNvGraphicFramePr>
            <a:graphicFrameLocks noChangeAspect="1"/>
          </p:cNvGraphicFramePr>
          <p:nvPr/>
        </p:nvGraphicFramePr>
        <p:xfrm>
          <a:off x="2428875" y="1714500"/>
          <a:ext cx="1428750" cy="1071563"/>
        </p:xfrm>
        <a:graphic>
          <a:graphicData uri="http://schemas.openxmlformats.org/presentationml/2006/ole">
            <p:oleObj spid="_x0000_s1027" name="Формула" r:id="rId6" imgW="304560" imgH="228600" progId="Equation.3">
              <p:embed/>
            </p:oleObj>
          </a:graphicData>
        </a:graphic>
      </p:graphicFrame>
      <p:graphicFrame>
        <p:nvGraphicFramePr>
          <p:cNvPr id="7" name="Object 5" descr="Букет"/>
          <p:cNvGraphicFramePr>
            <a:graphicFrameLocks noChangeAspect="1"/>
          </p:cNvGraphicFramePr>
          <p:nvPr/>
        </p:nvGraphicFramePr>
        <p:xfrm>
          <a:off x="4429125" y="1643063"/>
          <a:ext cx="1500188" cy="1125537"/>
        </p:xfrm>
        <a:graphic>
          <a:graphicData uri="http://schemas.openxmlformats.org/presentationml/2006/ole">
            <p:oleObj spid="_x0000_s1028" name="Формула" r:id="rId7" imgW="304560" imgH="228600" progId="Equation.3">
              <p:embed/>
            </p:oleObj>
          </a:graphicData>
        </a:graphic>
      </p:graphicFrame>
      <p:graphicFrame>
        <p:nvGraphicFramePr>
          <p:cNvPr id="8" name="Object 6" descr="Букет"/>
          <p:cNvGraphicFramePr>
            <a:graphicFrameLocks noChangeAspect="1"/>
          </p:cNvGraphicFramePr>
          <p:nvPr/>
        </p:nvGraphicFramePr>
        <p:xfrm>
          <a:off x="6500813" y="1714500"/>
          <a:ext cx="1409700" cy="1014413"/>
        </p:xfrm>
        <a:graphic>
          <a:graphicData uri="http://schemas.openxmlformats.org/presentationml/2006/ole">
            <p:oleObj spid="_x0000_s1029" name="Формула" r:id="rId8" imgW="317160" imgH="228600" progId="Equation.3">
              <p:embed/>
            </p:oleObj>
          </a:graphicData>
        </a:graphic>
      </p:graphicFrame>
      <p:graphicFrame>
        <p:nvGraphicFramePr>
          <p:cNvPr id="9" name="Object 7" descr="Голубая тисненая бумага"/>
          <p:cNvGraphicFramePr>
            <a:graphicFrameLocks noChangeAspect="1"/>
          </p:cNvGraphicFramePr>
          <p:nvPr/>
        </p:nvGraphicFramePr>
        <p:xfrm>
          <a:off x="3143250" y="3857625"/>
          <a:ext cx="1606550" cy="1157288"/>
        </p:xfrm>
        <a:graphic>
          <a:graphicData uri="http://schemas.openxmlformats.org/presentationml/2006/ole">
            <p:oleObj spid="_x0000_s1030" name="Формула" r:id="rId9" imgW="317160" imgH="228600" progId="Equation.3">
              <p:embed/>
            </p:oleObj>
          </a:graphicData>
        </a:graphic>
      </p:graphicFrame>
      <p:graphicFrame>
        <p:nvGraphicFramePr>
          <p:cNvPr id="10" name="Object 8" descr="Голубая тисненая бумага"/>
          <p:cNvGraphicFramePr>
            <a:graphicFrameLocks noChangeAspect="1"/>
          </p:cNvGraphicFramePr>
          <p:nvPr/>
        </p:nvGraphicFramePr>
        <p:xfrm>
          <a:off x="5143500" y="3857625"/>
          <a:ext cx="1296988" cy="1014413"/>
        </p:xfrm>
        <a:graphic>
          <a:graphicData uri="http://schemas.openxmlformats.org/presentationml/2006/ole">
            <p:oleObj spid="_x0000_s1031" name="Формула" r:id="rId10" imgW="291960" imgH="228600" progId="Equation.3">
              <p:embed/>
            </p:oleObj>
          </a:graphicData>
        </a:graphic>
      </p:graphicFrame>
      <p:graphicFrame>
        <p:nvGraphicFramePr>
          <p:cNvPr id="11" name="Object 9" descr="Голубая тисненая бумага"/>
          <p:cNvGraphicFramePr>
            <a:graphicFrameLocks noChangeAspect="1"/>
          </p:cNvGraphicFramePr>
          <p:nvPr/>
        </p:nvGraphicFramePr>
        <p:xfrm>
          <a:off x="6858000" y="3857625"/>
          <a:ext cx="1690688" cy="1014413"/>
        </p:xfrm>
        <a:graphic>
          <a:graphicData uri="http://schemas.openxmlformats.org/presentationml/2006/ole">
            <p:oleObj spid="_x0000_s1032" name="Формула" r:id="rId11" imgW="3808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9075" y="-109538"/>
            <a:ext cx="7083425" cy="1858963"/>
          </a:xfrm>
          <a:prstGeom prst="rect">
            <a:avLst/>
          </a:prstGeom>
          <a:noFill/>
        </p:spPr>
      </p:pic>
      <p:pic>
        <p:nvPicPr>
          <p:cNvPr id="2058" name="Picture 3" descr="C:\Documents and Settings\Vladimir\Мои документы\Мои рисунки\Организатор клипов (Microsoft)\j023396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55563"/>
            <a:ext cx="31432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 descr="Пергамент"/>
          <p:cNvGraphicFramePr>
            <a:graphicFrameLocks noChangeAspect="1"/>
          </p:cNvGraphicFramePr>
          <p:nvPr/>
        </p:nvGraphicFramePr>
        <p:xfrm>
          <a:off x="714375" y="2786063"/>
          <a:ext cx="1768475" cy="1001712"/>
        </p:xfrm>
        <a:graphic>
          <a:graphicData uri="http://schemas.openxmlformats.org/presentationml/2006/ole">
            <p:oleObj spid="_x0000_s2050" name="Формула" r:id="rId5" imgW="380880" imgH="215640" progId="Equation.3">
              <p:embed/>
            </p:oleObj>
          </a:graphicData>
        </a:graphic>
      </p:graphicFrame>
      <p:graphicFrame>
        <p:nvGraphicFramePr>
          <p:cNvPr id="6" name="Object 5" descr="Пергамент"/>
          <p:cNvGraphicFramePr>
            <a:graphicFrameLocks noChangeAspect="1"/>
          </p:cNvGraphicFramePr>
          <p:nvPr/>
        </p:nvGraphicFramePr>
        <p:xfrm>
          <a:off x="2500313" y="1770063"/>
          <a:ext cx="1571625" cy="1014412"/>
        </p:xfrm>
        <a:graphic>
          <a:graphicData uri="http://schemas.openxmlformats.org/presentationml/2006/ole">
            <p:oleObj spid="_x0000_s2051" name="Формула" r:id="rId6" imgW="393480" imgH="253800" progId="Equation.3">
              <p:embed/>
            </p:oleObj>
          </a:graphicData>
        </a:graphic>
      </p:graphicFrame>
      <p:graphicFrame>
        <p:nvGraphicFramePr>
          <p:cNvPr id="7" name="Object 6" descr="Пергамент"/>
          <p:cNvGraphicFramePr>
            <a:graphicFrameLocks noChangeAspect="1"/>
          </p:cNvGraphicFramePr>
          <p:nvPr/>
        </p:nvGraphicFramePr>
        <p:xfrm>
          <a:off x="4071938" y="2786063"/>
          <a:ext cx="2392362" cy="1039812"/>
        </p:xfrm>
        <a:graphic>
          <a:graphicData uri="http://schemas.openxmlformats.org/presentationml/2006/ole">
            <p:oleObj spid="_x0000_s2052" name="Формула" r:id="rId7" imgW="583920" imgH="253800" progId="Equation.3">
              <p:embed/>
            </p:oleObj>
          </a:graphicData>
        </a:graphic>
      </p:graphicFrame>
      <p:graphicFrame>
        <p:nvGraphicFramePr>
          <p:cNvPr id="8" name="Object 7" descr="Розовая тисненая бумага"/>
          <p:cNvGraphicFramePr>
            <a:graphicFrameLocks noChangeAspect="1"/>
          </p:cNvGraphicFramePr>
          <p:nvPr/>
        </p:nvGraphicFramePr>
        <p:xfrm>
          <a:off x="500063" y="4857750"/>
          <a:ext cx="1857375" cy="928688"/>
        </p:xfrm>
        <a:graphic>
          <a:graphicData uri="http://schemas.openxmlformats.org/presentationml/2006/ole">
            <p:oleObj spid="_x0000_s2053" name="Формула" r:id="rId8" imgW="431640" imgH="215640" progId="Equation.3">
              <p:embed/>
            </p:oleObj>
          </a:graphicData>
        </a:graphic>
      </p:graphicFrame>
      <p:graphicFrame>
        <p:nvGraphicFramePr>
          <p:cNvPr id="9" name="Object 8" descr="Розовая тисненая бумага"/>
          <p:cNvGraphicFramePr>
            <a:graphicFrameLocks noChangeAspect="1"/>
          </p:cNvGraphicFramePr>
          <p:nvPr/>
        </p:nvGraphicFramePr>
        <p:xfrm>
          <a:off x="2863850" y="4868863"/>
          <a:ext cx="2028825" cy="1039812"/>
        </p:xfrm>
        <a:graphic>
          <a:graphicData uri="http://schemas.openxmlformats.org/presentationml/2006/ole">
            <p:oleObj spid="_x0000_s2054" name="Формула" r:id="rId9" imgW="495000" imgH="253800" progId="Equation.3">
              <p:embed/>
            </p:oleObj>
          </a:graphicData>
        </a:graphic>
      </p:graphicFrame>
      <p:graphicFrame>
        <p:nvGraphicFramePr>
          <p:cNvPr id="10" name="Object 9" descr="Розовая тисненая бумага"/>
          <p:cNvGraphicFramePr>
            <a:graphicFrameLocks noChangeAspect="1"/>
          </p:cNvGraphicFramePr>
          <p:nvPr/>
        </p:nvGraphicFramePr>
        <p:xfrm>
          <a:off x="5643563" y="4786313"/>
          <a:ext cx="2028825" cy="1014412"/>
        </p:xfrm>
        <a:graphic>
          <a:graphicData uri="http://schemas.openxmlformats.org/presentationml/2006/ole">
            <p:oleObj spid="_x0000_s2055" name="Формула" r:id="rId10" imgW="457200" imgH="228600" progId="Equation.3">
              <p:embed/>
            </p:oleObj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9238" y="-73025"/>
            <a:ext cx="5534026" cy="1858963"/>
          </a:xfrm>
          <a:prstGeom prst="rect">
            <a:avLst/>
          </a:prstGeom>
          <a:noFill/>
        </p:spPr>
      </p:pic>
      <p:pic>
        <p:nvPicPr>
          <p:cNvPr id="3079" name="Picture 2" descr="C:\Documents and Settings\Vladimir\Мои документы\Мои рисунки\Организатор клипов (Microsoft)\bd05092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28248">
            <a:off x="5381625" y="223838"/>
            <a:ext cx="30003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3" descr="Дуб"/>
          <p:cNvGraphicFramePr>
            <a:graphicFrameLocks noChangeAspect="1"/>
          </p:cNvGraphicFramePr>
          <p:nvPr/>
        </p:nvGraphicFramePr>
        <p:xfrm>
          <a:off x="142875" y="1928813"/>
          <a:ext cx="2428875" cy="1357312"/>
        </p:xfrm>
        <a:graphic>
          <a:graphicData uri="http://schemas.openxmlformats.org/presentationml/2006/ole">
            <p:oleObj spid="_x0000_s3074" name="Формула" r:id="rId5" imgW="863280" imgH="482400" progId="Equation.3">
              <p:embed/>
            </p:oleObj>
          </a:graphicData>
        </a:graphic>
      </p:graphicFrame>
      <p:graphicFrame>
        <p:nvGraphicFramePr>
          <p:cNvPr id="5" name="Object 4" descr="Дуб"/>
          <p:cNvGraphicFramePr>
            <a:graphicFrameLocks noChangeAspect="1"/>
          </p:cNvGraphicFramePr>
          <p:nvPr/>
        </p:nvGraphicFramePr>
        <p:xfrm>
          <a:off x="2571750" y="3286125"/>
          <a:ext cx="2555875" cy="1314450"/>
        </p:xfrm>
        <a:graphic>
          <a:graphicData uri="http://schemas.openxmlformats.org/presentationml/2006/ole">
            <p:oleObj spid="_x0000_s3075" name="Формула" r:id="rId6" imgW="888840" imgH="457200" progId="Equation.3">
              <p:embed/>
            </p:oleObj>
          </a:graphicData>
        </a:graphic>
      </p:graphicFrame>
      <p:graphicFrame>
        <p:nvGraphicFramePr>
          <p:cNvPr id="6" name="Object 5" descr="Дуб"/>
          <p:cNvGraphicFramePr>
            <a:graphicFrameLocks noChangeAspect="1"/>
          </p:cNvGraphicFramePr>
          <p:nvPr/>
        </p:nvGraphicFramePr>
        <p:xfrm>
          <a:off x="5143500" y="4572000"/>
          <a:ext cx="3833813" cy="1314450"/>
        </p:xfrm>
        <a:graphic>
          <a:graphicData uri="http://schemas.openxmlformats.org/presentationml/2006/ole">
            <p:oleObj spid="_x0000_s3076" name="Формула" r:id="rId7" imgW="1333440" imgH="457200" progId="Equation.3">
              <p:embed/>
            </p:oleObj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-115888"/>
            <a:ext cx="4937125" cy="1431926"/>
          </a:xfrm>
          <a:prstGeom prst="rect">
            <a:avLst/>
          </a:prstGeom>
          <a:noFill/>
        </p:spPr>
      </p:pic>
      <p:pic>
        <p:nvPicPr>
          <p:cNvPr id="8195" name="Picture 2" descr="C:\Documents and Settings\Vladimir\Мои документы\Мои рисунки\Организатор клипов (Microsoft)\j028652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3357563"/>
            <a:ext cx="3071813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44475" y="1304925"/>
            <a:ext cx="9394825" cy="1341438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80975" y="2133600"/>
            <a:ext cx="9324975" cy="13477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3357562"/>
            <a:ext cx="9144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+mn-lt"/>
              </a:rPr>
              <a:t>Жёлтый раунд      -1  -1  1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99"/>
              </a:solidFill>
              <a:effectLst>
                <a:reflection blurRad="6350" stA="50000" endA="300" endPos="50000" dist="29997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07988" y="-188913"/>
            <a:ext cx="7997826" cy="1884363"/>
          </a:xfrm>
          <a:prstGeom prst="rect">
            <a:avLst/>
          </a:prstGeom>
          <a:noFill/>
        </p:spPr>
      </p:pic>
      <p:sp>
        <p:nvSpPr>
          <p:cNvPr id="4104" name="TextBox 2"/>
          <p:cNvSpPr txBox="1">
            <a:spLocks noChangeArrowheads="1"/>
          </p:cNvSpPr>
          <p:nvPr/>
        </p:nvSpPr>
        <p:spPr bwMode="auto">
          <a:xfrm>
            <a:off x="500063" y="1714500"/>
            <a:ext cx="8215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5" name="Object 2" descr="Розовая тисненая бумага"/>
          <p:cNvGraphicFramePr>
            <a:graphicFrameLocks noChangeAspect="1"/>
          </p:cNvGraphicFramePr>
          <p:nvPr/>
        </p:nvGraphicFramePr>
        <p:xfrm>
          <a:off x="6715125" y="1643063"/>
          <a:ext cx="1857375" cy="725487"/>
        </p:xfrm>
        <a:graphic>
          <a:graphicData uri="http://schemas.openxmlformats.org/presentationml/2006/ole">
            <p:oleObj spid="_x0000_s4098" name="Формула" r:id="rId5" imgW="533160" imgH="228600" progId="Equation.3">
              <p:embed/>
            </p:oleObj>
          </a:graphicData>
        </a:graphic>
      </p:graphicFrame>
      <p:graphicFrame>
        <p:nvGraphicFramePr>
          <p:cNvPr id="6" name="Object 3" descr="Розовая тисненая бумага"/>
          <p:cNvGraphicFramePr>
            <a:graphicFrameLocks noChangeAspect="1"/>
          </p:cNvGraphicFramePr>
          <p:nvPr/>
        </p:nvGraphicFramePr>
        <p:xfrm>
          <a:off x="6572250" y="2786063"/>
          <a:ext cx="2033588" cy="871537"/>
        </p:xfrm>
        <a:graphic>
          <a:graphicData uri="http://schemas.openxmlformats.org/presentationml/2006/ole">
            <p:oleObj spid="_x0000_s4099" name="Формула" r:id="rId6" imgW="533160" imgH="228600" progId="Equation.3">
              <p:embed/>
            </p:oleObj>
          </a:graphicData>
        </a:graphic>
      </p:graphicFrame>
      <p:graphicFrame>
        <p:nvGraphicFramePr>
          <p:cNvPr id="7" name="Object 4" descr="Розовая тисненая бумага"/>
          <p:cNvGraphicFramePr>
            <a:graphicFrameLocks noChangeAspect="1"/>
          </p:cNvGraphicFramePr>
          <p:nvPr/>
        </p:nvGraphicFramePr>
        <p:xfrm>
          <a:off x="6643688" y="3857625"/>
          <a:ext cx="1885950" cy="942975"/>
        </p:xfrm>
        <a:graphic>
          <a:graphicData uri="http://schemas.openxmlformats.org/presentationml/2006/ole">
            <p:oleObj spid="_x0000_s4100" name="Формула" r:id="rId7" imgW="457200" imgH="228600" progId="Equation.3">
              <p:embed/>
            </p:oleObj>
          </a:graphicData>
        </a:graphic>
      </p:graphicFrame>
      <p:graphicFrame>
        <p:nvGraphicFramePr>
          <p:cNvPr id="8" name="Object 5" descr="Розовая тисненая бумага"/>
          <p:cNvGraphicFramePr>
            <a:graphicFrameLocks noChangeAspect="1"/>
          </p:cNvGraphicFramePr>
          <p:nvPr/>
        </p:nvGraphicFramePr>
        <p:xfrm>
          <a:off x="6572250" y="5143500"/>
          <a:ext cx="2024063" cy="930275"/>
        </p:xfrm>
        <a:graphic>
          <a:graphicData uri="http://schemas.openxmlformats.org/presentationml/2006/ole">
            <p:oleObj spid="_x0000_s4101" name="Формула" r:id="rId8" imgW="469800" imgH="215640" progId="Equation.3">
              <p:embed/>
            </p:oleObj>
          </a:graphicData>
        </a:graphic>
      </p:graphicFrame>
      <p:pic>
        <p:nvPicPr>
          <p:cNvPr id="4109" name="Picture 6" descr="C:\Documents and Settings\Vladimir\Мои документы\Мои рисунки\Организатор клипов (Microsoft)\j0290682.wm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429125"/>
            <a:ext cx="2357438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79388" y="1557338"/>
            <a:ext cx="5905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3366"/>
                </a:solidFill>
              </a:rPr>
              <a:t>Для тех, кто набрал 28 баллов, найдите корень из 25 и узнайте свою оценку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179388" y="2781300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8000"/>
                </a:solidFill>
              </a:rPr>
              <a:t>Для тех, кто набрал 22-25 баллов, найдите корень из 16 и узнайте свою оценку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50825" y="3860800"/>
            <a:ext cx="5616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6600"/>
                </a:solidFill>
              </a:rPr>
              <a:t>Для тех, кто набрал 15-21 баллов, найдите корень из 9 и узнайте свою оценку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1979613" y="5157788"/>
            <a:ext cx="41052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folHlink"/>
                </a:solidFill>
              </a:rPr>
              <a:t>Для тех, кто набрал меньше 15 баллов, найдите корень из 4 и узнайте свою оценку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" y="2517775"/>
            <a:ext cx="9021763" cy="1152525"/>
          </a:xfrm>
          <a:prstGeom prst="rect">
            <a:avLst/>
          </a:prstGeom>
          <a:noFill/>
        </p:spPr>
      </p:pic>
      <p:pic>
        <p:nvPicPr>
          <p:cNvPr id="9219" name="Picture 2" descr="C:\Documents and Settings\Vladimir\Мои документы\Мои рисунки\Организатор клипов (Microsoft)\j023392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-142875"/>
            <a:ext cx="21701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C:\Documents and Settings\Vladimir\Мои документы\Мои рисунки\Организатор клипов (Microsoft)\j0290709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4000500"/>
            <a:ext cx="2786063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C:\Documents and Settings\Vladimir\Мои документы\Мои рисунки\Организатор клипов (Microsoft)\bs01143_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839675">
            <a:off x="6000750" y="3714750"/>
            <a:ext cx="26003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C:\Documents and Settings\Vladimir\Мои документы\Мои рисунки\Организатор клипов (Microsoft)\j0232164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89653">
            <a:off x="500063" y="428625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97</Words>
  <PresentationFormat>Экран (4:3)</PresentationFormat>
  <Paragraphs>11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Arial</vt:lpstr>
      <vt:lpstr>Тема Office</vt:lpstr>
      <vt:lpstr>Формула</vt:lpstr>
      <vt:lpstr>Microsoft Equation 3.0</vt:lpstr>
      <vt:lpstr>Алгебра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Алгебра.</dc:title>
  <cp:lastModifiedBy>User</cp:lastModifiedBy>
  <cp:revision>35</cp:revision>
  <dcterms:modified xsi:type="dcterms:W3CDTF">2009-11-04T06:39:43Z</dcterms:modified>
</cp:coreProperties>
</file>